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4"/>
  </p:notesMasterIdLst>
  <p:sldIdLst>
    <p:sldId id="257" r:id="rId2"/>
    <p:sldId id="258" r:id="rId3"/>
  </p:sldIdLst>
  <p:sldSz cx="6858000" cy="9906000" type="A4"/>
  <p:notesSz cx="6797675" cy="9928225"/>
  <p:defaultTextStyle>
    <a:defPPr>
      <a:defRPr lang="en-US"/>
    </a:defPPr>
    <a:lvl1pPr marL="0" algn="l" defTabSz="557006" rtl="0" eaLnBrk="1" latinLnBrk="0" hangingPunct="1">
      <a:defRPr sz="1097" kern="1200">
        <a:solidFill>
          <a:schemeClr val="tx1"/>
        </a:solidFill>
        <a:latin typeface="+mn-lt"/>
        <a:ea typeface="+mn-ea"/>
        <a:cs typeface="+mn-cs"/>
      </a:defRPr>
    </a:lvl1pPr>
    <a:lvl2pPr marL="278504" algn="l" defTabSz="557006" rtl="0" eaLnBrk="1" latinLnBrk="0" hangingPunct="1">
      <a:defRPr sz="1097" kern="1200">
        <a:solidFill>
          <a:schemeClr val="tx1"/>
        </a:solidFill>
        <a:latin typeface="+mn-lt"/>
        <a:ea typeface="+mn-ea"/>
        <a:cs typeface="+mn-cs"/>
      </a:defRPr>
    </a:lvl2pPr>
    <a:lvl3pPr marL="557006" algn="l" defTabSz="557006" rtl="0" eaLnBrk="1" latinLnBrk="0" hangingPunct="1">
      <a:defRPr sz="1097" kern="1200">
        <a:solidFill>
          <a:schemeClr val="tx1"/>
        </a:solidFill>
        <a:latin typeface="+mn-lt"/>
        <a:ea typeface="+mn-ea"/>
        <a:cs typeface="+mn-cs"/>
      </a:defRPr>
    </a:lvl3pPr>
    <a:lvl4pPr marL="835512" algn="l" defTabSz="557006" rtl="0" eaLnBrk="1" latinLnBrk="0" hangingPunct="1">
      <a:defRPr sz="1097" kern="1200">
        <a:solidFill>
          <a:schemeClr val="tx1"/>
        </a:solidFill>
        <a:latin typeface="+mn-lt"/>
        <a:ea typeface="+mn-ea"/>
        <a:cs typeface="+mn-cs"/>
      </a:defRPr>
    </a:lvl4pPr>
    <a:lvl5pPr marL="1114015" algn="l" defTabSz="557006" rtl="0" eaLnBrk="1" latinLnBrk="0" hangingPunct="1">
      <a:defRPr sz="1097" kern="1200">
        <a:solidFill>
          <a:schemeClr val="tx1"/>
        </a:solidFill>
        <a:latin typeface="+mn-lt"/>
        <a:ea typeface="+mn-ea"/>
        <a:cs typeface="+mn-cs"/>
      </a:defRPr>
    </a:lvl5pPr>
    <a:lvl6pPr marL="1392518" algn="l" defTabSz="557006" rtl="0" eaLnBrk="1" latinLnBrk="0" hangingPunct="1">
      <a:defRPr sz="1097" kern="1200">
        <a:solidFill>
          <a:schemeClr val="tx1"/>
        </a:solidFill>
        <a:latin typeface="+mn-lt"/>
        <a:ea typeface="+mn-ea"/>
        <a:cs typeface="+mn-cs"/>
      </a:defRPr>
    </a:lvl6pPr>
    <a:lvl7pPr marL="1671021" algn="l" defTabSz="557006" rtl="0" eaLnBrk="1" latinLnBrk="0" hangingPunct="1">
      <a:defRPr sz="1097" kern="1200">
        <a:solidFill>
          <a:schemeClr val="tx1"/>
        </a:solidFill>
        <a:latin typeface="+mn-lt"/>
        <a:ea typeface="+mn-ea"/>
        <a:cs typeface="+mn-cs"/>
      </a:defRPr>
    </a:lvl7pPr>
    <a:lvl8pPr marL="1949527" algn="l" defTabSz="557006" rtl="0" eaLnBrk="1" latinLnBrk="0" hangingPunct="1">
      <a:defRPr sz="1097" kern="1200">
        <a:solidFill>
          <a:schemeClr val="tx1"/>
        </a:solidFill>
        <a:latin typeface="+mn-lt"/>
        <a:ea typeface="+mn-ea"/>
        <a:cs typeface="+mn-cs"/>
      </a:defRPr>
    </a:lvl8pPr>
    <a:lvl9pPr marL="2228029" algn="l" defTabSz="557006" rtl="0" eaLnBrk="1" latinLnBrk="0" hangingPunct="1">
      <a:defRPr sz="109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userDrawn="1">
          <p15:clr>
            <a:srgbClr val="A4A3A4"/>
          </p15:clr>
        </p15:guide>
        <p15:guide id="2" pos="3840" userDrawn="1">
          <p15:clr>
            <a:srgbClr val="A4A3A4"/>
          </p15:clr>
        </p15:guide>
        <p15:guide id="3" orient="horz" pos="3120" userDrawn="1">
          <p15:clr>
            <a:srgbClr val="A4A3A4"/>
          </p15:clr>
        </p15:guide>
        <p15:guide id="4"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anie Challinor" initials="SC"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737B"/>
    <a:srgbClr val="4DB6AC"/>
    <a:srgbClr val="193441"/>
    <a:srgbClr val="117AD9"/>
    <a:srgbClr val="1074CE"/>
    <a:srgbClr val="1E538E"/>
    <a:srgbClr val="1180E5"/>
    <a:srgbClr val="68737E"/>
    <a:srgbClr val="4DD0E4"/>
    <a:srgbClr val="A68B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878" autoAdjust="0"/>
    <p:restoredTop sz="94660" autoAdjust="0"/>
  </p:normalViewPr>
  <p:slideViewPr>
    <p:cSldViewPr snapToGrid="0">
      <p:cViewPr>
        <p:scale>
          <a:sx n="80" d="100"/>
          <a:sy n="80" d="100"/>
        </p:scale>
        <p:origin x="1852" y="-2264"/>
      </p:cViewPr>
      <p:guideLst>
        <p:guide orient="horz" pos="2161"/>
        <p:guide pos="3840"/>
        <p:guide orient="horz" pos="3120"/>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80" d="100"/>
        <a:sy n="1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B6AE96F0-D272-45BA-9B75-E6531183365C}" type="datetimeFigureOut">
              <a:rPr lang="en-AU" smtClean="0"/>
              <a:t>12/10/2023</a:t>
            </a:fld>
            <a:endParaRPr lang="en-AU" dirty="0"/>
          </a:p>
        </p:txBody>
      </p:sp>
      <p:sp>
        <p:nvSpPr>
          <p:cNvPr id="4" name="Slide Image Placeholder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54251206-D2F5-40DF-96F9-6AD2354741F2}" type="slidenum">
              <a:rPr lang="en-AU" smtClean="0"/>
              <a:t>‹#›</a:t>
            </a:fld>
            <a:endParaRPr lang="en-AU" dirty="0"/>
          </a:p>
        </p:txBody>
      </p:sp>
    </p:spTree>
    <p:extLst>
      <p:ext uri="{BB962C8B-B14F-4D97-AF65-F5344CB8AC3E}">
        <p14:creationId xmlns:p14="http://schemas.microsoft.com/office/powerpoint/2010/main" val="781685266"/>
      </p:ext>
    </p:extLst>
  </p:cSld>
  <p:clrMap bg1="lt1" tx1="dk1" bg2="lt2" tx2="dk2" accent1="accent1" accent2="accent2" accent3="accent3" accent4="accent4" accent5="accent5" accent6="accent6" hlink="hlink" folHlink="folHlink"/>
  <p:notesStyle>
    <a:lvl1pPr marL="0" algn="l" defTabSz="557006" rtl="0" eaLnBrk="1" latinLnBrk="0" hangingPunct="1">
      <a:defRPr sz="731" kern="1200">
        <a:solidFill>
          <a:schemeClr val="tx1"/>
        </a:solidFill>
        <a:latin typeface="+mn-lt"/>
        <a:ea typeface="+mn-ea"/>
        <a:cs typeface="+mn-cs"/>
      </a:defRPr>
    </a:lvl1pPr>
    <a:lvl2pPr marL="278504" algn="l" defTabSz="557006" rtl="0" eaLnBrk="1" latinLnBrk="0" hangingPunct="1">
      <a:defRPr sz="731" kern="1200">
        <a:solidFill>
          <a:schemeClr val="tx1"/>
        </a:solidFill>
        <a:latin typeface="+mn-lt"/>
        <a:ea typeface="+mn-ea"/>
        <a:cs typeface="+mn-cs"/>
      </a:defRPr>
    </a:lvl2pPr>
    <a:lvl3pPr marL="557006" algn="l" defTabSz="557006" rtl="0" eaLnBrk="1" latinLnBrk="0" hangingPunct="1">
      <a:defRPr sz="731" kern="1200">
        <a:solidFill>
          <a:schemeClr val="tx1"/>
        </a:solidFill>
        <a:latin typeface="+mn-lt"/>
        <a:ea typeface="+mn-ea"/>
        <a:cs typeface="+mn-cs"/>
      </a:defRPr>
    </a:lvl3pPr>
    <a:lvl4pPr marL="835512" algn="l" defTabSz="557006" rtl="0" eaLnBrk="1" latinLnBrk="0" hangingPunct="1">
      <a:defRPr sz="731" kern="1200">
        <a:solidFill>
          <a:schemeClr val="tx1"/>
        </a:solidFill>
        <a:latin typeface="+mn-lt"/>
        <a:ea typeface="+mn-ea"/>
        <a:cs typeface="+mn-cs"/>
      </a:defRPr>
    </a:lvl4pPr>
    <a:lvl5pPr marL="1114015" algn="l" defTabSz="557006" rtl="0" eaLnBrk="1" latinLnBrk="0" hangingPunct="1">
      <a:defRPr sz="731" kern="1200">
        <a:solidFill>
          <a:schemeClr val="tx1"/>
        </a:solidFill>
        <a:latin typeface="+mn-lt"/>
        <a:ea typeface="+mn-ea"/>
        <a:cs typeface="+mn-cs"/>
      </a:defRPr>
    </a:lvl5pPr>
    <a:lvl6pPr marL="1392518" algn="l" defTabSz="557006" rtl="0" eaLnBrk="1" latinLnBrk="0" hangingPunct="1">
      <a:defRPr sz="731" kern="1200">
        <a:solidFill>
          <a:schemeClr val="tx1"/>
        </a:solidFill>
        <a:latin typeface="+mn-lt"/>
        <a:ea typeface="+mn-ea"/>
        <a:cs typeface="+mn-cs"/>
      </a:defRPr>
    </a:lvl6pPr>
    <a:lvl7pPr marL="1671021" algn="l" defTabSz="557006" rtl="0" eaLnBrk="1" latinLnBrk="0" hangingPunct="1">
      <a:defRPr sz="731" kern="1200">
        <a:solidFill>
          <a:schemeClr val="tx1"/>
        </a:solidFill>
        <a:latin typeface="+mn-lt"/>
        <a:ea typeface="+mn-ea"/>
        <a:cs typeface="+mn-cs"/>
      </a:defRPr>
    </a:lvl7pPr>
    <a:lvl8pPr marL="1949527" algn="l" defTabSz="557006" rtl="0" eaLnBrk="1" latinLnBrk="0" hangingPunct="1">
      <a:defRPr sz="731" kern="1200">
        <a:solidFill>
          <a:schemeClr val="tx1"/>
        </a:solidFill>
        <a:latin typeface="+mn-lt"/>
        <a:ea typeface="+mn-ea"/>
        <a:cs typeface="+mn-cs"/>
      </a:defRPr>
    </a:lvl8pPr>
    <a:lvl9pPr marL="2228029" algn="l" defTabSz="557006" rtl="0" eaLnBrk="1" latinLnBrk="0" hangingPunct="1">
      <a:defRPr sz="731"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1400"/>
            </a:lvl1pPr>
            <a:lvl2pPr>
              <a:defRPr sz="1400"/>
            </a:lvl2pPr>
            <a:lvl3pPr>
              <a:defRPr sz="1400"/>
            </a:lvl3pPr>
          </a:lstStyle>
          <a:p>
            <a:pPr lvl="0"/>
            <a:r>
              <a:rPr lang="en-US" dirty="0"/>
              <a:t>Click to edit Master text styles</a:t>
            </a:r>
          </a:p>
          <a:p>
            <a:pPr lvl="1"/>
            <a:r>
              <a:rPr lang="en-US" dirty="0"/>
              <a:t>Second level</a:t>
            </a:r>
          </a:p>
          <a:p>
            <a:pPr lvl="2"/>
            <a:r>
              <a:rPr lang="en-US" dirty="0"/>
              <a:t>Third level</a:t>
            </a:r>
          </a:p>
        </p:txBody>
      </p:sp>
      <p:sp>
        <p:nvSpPr>
          <p:cNvPr id="9" name="Slide Number Placeholder 5"/>
          <p:cNvSpPr>
            <a:spLocks noGrp="1"/>
          </p:cNvSpPr>
          <p:nvPr>
            <p:ph type="sldNum" sz="quarter" idx="4"/>
          </p:nvPr>
        </p:nvSpPr>
        <p:spPr>
          <a:xfrm>
            <a:off x="6011466" y="9047599"/>
            <a:ext cx="503634" cy="214333"/>
          </a:xfrm>
          <a:prstGeom prst="rect">
            <a:avLst/>
          </a:prstGeom>
        </p:spPr>
        <p:txBody>
          <a:bodyPr vert="horz" lIns="91440" tIns="45720" rIns="91440" bIns="45720" rtlCol="0" anchor="ctr"/>
          <a:lstStyle>
            <a:lvl1pPr algn="ctr">
              <a:defRPr sz="1200">
                <a:solidFill>
                  <a:schemeClr val="tx1"/>
                </a:solidFill>
              </a:defRPr>
            </a:lvl1pPr>
          </a:lstStyle>
          <a:p>
            <a:fld id="{BF3F2D9E-DE4B-4569-8EF4-4F170AABF2E1}" type="slidenum">
              <a:rPr lang="en-PH" smtClean="0"/>
              <a:pPr/>
              <a:t>‹#›</a:t>
            </a:fld>
            <a:endParaRPr lang="en-PH" dirty="0"/>
          </a:p>
        </p:txBody>
      </p:sp>
      <p:sp>
        <p:nvSpPr>
          <p:cNvPr id="10" name="Subtitle 2"/>
          <p:cNvSpPr>
            <a:spLocks noGrp="1"/>
          </p:cNvSpPr>
          <p:nvPr>
            <p:ph type="subTitle" idx="14"/>
          </p:nvPr>
        </p:nvSpPr>
        <p:spPr>
          <a:xfrm>
            <a:off x="342900" y="917850"/>
            <a:ext cx="6172200" cy="411480"/>
          </a:xfrm>
        </p:spPr>
        <p:txBody>
          <a:bodyPr anchor="ctr">
            <a:normAutofit/>
          </a:bodyPr>
          <a:lstStyle>
            <a:lvl1pPr marL="0" indent="0" algn="l">
              <a:buNone/>
              <a:defRPr sz="16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Title Placeholder 1"/>
          <p:cNvSpPr>
            <a:spLocks noGrp="1"/>
          </p:cNvSpPr>
          <p:nvPr>
            <p:ph type="title"/>
          </p:nvPr>
        </p:nvSpPr>
        <p:spPr>
          <a:xfrm>
            <a:off x="3680460" y="71734"/>
            <a:ext cx="2834640" cy="707872"/>
          </a:xfrm>
          <a:prstGeom prst="rect">
            <a:avLst/>
          </a:prstGeom>
        </p:spPr>
        <p:txBody>
          <a:bodyPr vert="horz" lIns="91440" tIns="45720" rIns="91440" bIns="45720" rtlCol="0" anchor="ctr">
            <a:noAutofit/>
          </a:bodyPr>
          <a:lstStyle/>
          <a:p>
            <a:r>
              <a:rPr lang="en-US" dirty="0"/>
              <a:t>CLICK TO EDIT MASTER TITLE STYLE</a:t>
            </a:r>
            <a:endParaRPr lang="en-PH" dirty="0"/>
          </a:p>
        </p:txBody>
      </p:sp>
    </p:spTree>
    <p:extLst>
      <p:ext uri="{BB962C8B-B14F-4D97-AF65-F5344CB8AC3E}">
        <p14:creationId xmlns:p14="http://schemas.microsoft.com/office/powerpoint/2010/main" val="3991012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80460" y="71734"/>
            <a:ext cx="2834640" cy="707872"/>
          </a:xfrm>
        </p:spPr>
        <p:txBody>
          <a:bodyPr/>
          <a:lstStyle/>
          <a:p>
            <a:r>
              <a:rPr lang="en-US" dirty="0"/>
              <a:t>CLICK TO EDIT MASTER TITLE STYLE</a:t>
            </a:r>
            <a:endParaRPr lang="en-PH" dirty="0"/>
          </a:p>
        </p:txBody>
      </p:sp>
      <p:sp>
        <p:nvSpPr>
          <p:cNvPr id="6" name="Slide Number Placeholder 5"/>
          <p:cNvSpPr>
            <a:spLocks noGrp="1"/>
          </p:cNvSpPr>
          <p:nvPr>
            <p:ph type="sldNum" sz="quarter" idx="4"/>
          </p:nvPr>
        </p:nvSpPr>
        <p:spPr>
          <a:xfrm>
            <a:off x="6011466" y="9047599"/>
            <a:ext cx="503634" cy="214333"/>
          </a:xfrm>
          <a:prstGeom prst="rect">
            <a:avLst/>
          </a:prstGeom>
        </p:spPr>
        <p:txBody>
          <a:bodyPr vert="horz" lIns="91440" tIns="45720" rIns="91440" bIns="45720" rtlCol="0" anchor="ctr"/>
          <a:lstStyle>
            <a:lvl1pPr algn="ctr">
              <a:defRPr sz="1200">
                <a:solidFill>
                  <a:schemeClr val="tx1"/>
                </a:solidFill>
              </a:defRPr>
            </a:lvl1pPr>
          </a:lstStyle>
          <a:p>
            <a:fld id="{BF3F2D9E-DE4B-4569-8EF4-4F170AABF2E1}" type="slidenum">
              <a:rPr lang="en-PH" smtClean="0"/>
              <a:pPr/>
              <a:t>‹#›</a:t>
            </a:fld>
            <a:endParaRPr lang="en-PH" dirty="0"/>
          </a:p>
        </p:txBody>
      </p:sp>
      <p:sp>
        <p:nvSpPr>
          <p:cNvPr id="7" name="Subtitle 2"/>
          <p:cNvSpPr>
            <a:spLocks noGrp="1"/>
          </p:cNvSpPr>
          <p:nvPr>
            <p:ph type="subTitle" idx="14"/>
          </p:nvPr>
        </p:nvSpPr>
        <p:spPr>
          <a:xfrm>
            <a:off x="342900" y="917850"/>
            <a:ext cx="6172200" cy="411480"/>
          </a:xfrm>
        </p:spPr>
        <p:txBody>
          <a:bodyPr anchor="ctr">
            <a:normAutofit/>
          </a:bodyPr>
          <a:lstStyle>
            <a:lvl1pPr marL="0" indent="0" algn="l">
              <a:buNone/>
              <a:defRPr sz="16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22133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42904" y="2144691"/>
            <a:ext cx="2828925" cy="6704214"/>
          </a:xfrm>
        </p:spPr>
        <p:txBody>
          <a:bodyPr>
            <a:normAutofit/>
          </a:bodyPr>
          <a:lstStyle>
            <a:lvl1pPr marL="387471" indent="-387471">
              <a:defRPr lang="en-US" sz="1400" kern="1200" dirty="0" smtClean="0">
                <a:solidFill>
                  <a:schemeClr val="tx1">
                    <a:lumMod val="75000"/>
                    <a:lumOff val="25000"/>
                  </a:schemeClr>
                </a:solidFill>
                <a:latin typeface="+mn-lt"/>
                <a:ea typeface="+mn-ea"/>
                <a:cs typeface="+mn-cs"/>
              </a:defRPr>
            </a:lvl1pPr>
            <a:lvl2pPr marL="968680" indent="-427834">
              <a:defRPr lang="en-US" sz="1400" kern="1200" dirty="0" smtClean="0">
                <a:solidFill>
                  <a:schemeClr val="tx1">
                    <a:lumMod val="75000"/>
                    <a:lumOff val="25000"/>
                  </a:schemeClr>
                </a:solidFill>
                <a:latin typeface="+mn-lt"/>
                <a:ea typeface="+mn-ea"/>
                <a:cs typeface="+mn-cs"/>
              </a:defRPr>
            </a:lvl2pPr>
            <a:lvl3pPr marL="1845875" indent="-513940">
              <a:defRPr lang="en-US" sz="1400" kern="1200" dirty="0" smtClean="0">
                <a:solidFill>
                  <a:schemeClr val="tx1">
                    <a:lumMod val="75000"/>
                    <a:lumOff val="25000"/>
                  </a:schemeClr>
                </a:solidFill>
                <a:latin typeface="+mn-lt"/>
                <a:ea typeface="+mn-ea"/>
                <a:cs typeface="+mn-cs"/>
              </a:defRPr>
            </a:lvl3pPr>
            <a:lvl4pPr>
              <a:defRPr sz="6963"/>
            </a:lvl4pPr>
            <a:lvl5pPr>
              <a:defRPr sz="6963"/>
            </a:lvl5pPr>
            <a:lvl6pPr>
              <a:defRPr sz="7834"/>
            </a:lvl6pPr>
            <a:lvl7pPr>
              <a:defRPr sz="7834"/>
            </a:lvl7pPr>
            <a:lvl8pPr>
              <a:defRPr sz="7834"/>
            </a:lvl8pPr>
            <a:lvl9pPr>
              <a:defRPr sz="7834"/>
            </a:lvl9pPr>
          </a:lstStyle>
          <a:p>
            <a:pPr marL="387471" lvl="0" indent="-387471" algn="l" defTabSz="3979804" rtl="0" eaLnBrk="1" latinLnBrk="0" hangingPunct="1">
              <a:spcBef>
                <a:spcPct val="20000"/>
              </a:spcBef>
              <a:buFont typeface="Arial" pitchFamily="34" charset="0"/>
              <a:buChar char="•"/>
            </a:pPr>
            <a:r>
              <a:rPr lang="en-US" dirty="0"/>
              <a:t>Click to edit Master text styles</a:t>
            </a:r>
          </a:p>
          <a:p>
            <a:pPr marL="968680" lvl="1" indent="-427834" algn="l" defTabSz="3979804" rtl="0" eaLnBrk="1" latinLnBrk="0" hangingPunct="1">
              <a:spcBef>
                <a:spcPct val="20000"/>
              </a:spcBef>
              <a:buFont typeface="Arial" pitchFamily="34" charset="0"/>
              <a:buChar char="–"/>
            </a:pPr>
            <a:r>
              <a:rPr lang="en-US" dirty="0"/>
              <a:t>Second level</a:t>
            </a:r>
          </a:p>
          <a:p>
            <a:pPr marL="1845875" lvl="2" indent="-513940" algn="l" defTabSz="3979804" rtl="0" eaLnBrk="1" latinLnBrk="0" hangingPunct="1">
              <a:spcBef>
                <a:spcPct val="20000"/>
              </a:spcBef>
              <a:buFont typeface="Arial" pitchFamily="34" charset="0"/>
              <a:buChar char="•"/>
            </a:pPr>
            <a:r>
              <a:rPr lang="en-US" dirty="0"/>
              <a:t>Third level</a:t>
            </a:r>
          </a:p>
        </p:txBody>
      </p:sp>
      <p:sp>
        <p:nvSpPr>
          <p:cNvPr id="4" name="Content Placeholder 3"/>
          <p:cNvSpPr>
            <a:spLocks noGrp="1"/>
          </p:cNvSpPr>
          <p:nvPr>
            <p:ph sz="half" idx="2"/>
          </p:nvPr>
        </p:nvSpPr>
        <p:spPr>
          <a:xfrm>
            <a:off x="3686178" y="2144691"/>
            <a:ext cx="2828925" cy="6704214"/>
          </a:xfrm>
        </p:spPr>
        <p:txBody>
          <a:bodyPr>
            <a:normAutofit/>
          </a:bodyPr>
          <a:lstStyle>
            <a:lvl1pPr marL="387471" indent="-387471">
              <a:defRPr lang="en-US" sz="1400" kern="1200" dirty="0" smtClean="0">
                <a:solidFill>
                  <a:schemeClr val="tx1">
                    <a:lumMod val="75000"/>
                    <a:lumOff val="25000"/>
                  </a:schemeClr>
                </a:solidFill>
                <a:latin typeface="+mn-lt"/>
                <a:ea typeface="+mn-ea"/>
                <a:cs typeface="+mn-cs"/>
              </a:defRPr>
            </a:lvl1pPr>
            <a:lvl2pPr marL="968680" indent="-427834">
              <a:defRPr lang="en-US" sz="1400" kern="1200" dirty="0" smtClean="0">
                <a:solidFill>
                  <a:schemeClr val="tx1">
                    <a:lumMod val="75000"/>
                    <a:lumOff val="25000"/>
                  </a:schemeClr>
                </a:solidFill>
                <a:latin typeface="+mn-lt"/>
                <a:ea typeface="+mn-ea"/>
                <a:cs typeface="+mn-cs"/>
              </a:defRPr>
            </a:lvl2pPr>
            <a:lvl3pPr marL="1845875" indent="-513940">
              <a:defRPr lang="en-US" sz="1400" kern="1200" dirty="0" smtClean="0">
                <a:solidFill>
                  <a:schemeClr val="tx1">
                    <a:lumMod val="75000"/>
                    <a:lumOff val="25000"/>
                  </a:schemeClr>
                </a:solidFill>
                <a:latin typeface="+mn-lt"/>
                <a:ea typeface="+mn-ea"/>
                <a:cs typeface="+mn-cs"/>
              </a:defRPr>
            </a:lvl3pPr>
            <a:lvl4pPr>
              <a:defRPr sz="6963"/>
            </a:lvl4pPr>
            <a:lvl5pPr>
              <a:defRPr sz="6963"/>
            </a:lvl5pPr>
            <a:lvl6pPr>
              <a:defRPr sz="7834"/>
            </a:lvl6pPr>
            <a:lvl7pPr>
              <a:defRPr sz="7834"/>
            </a:lvl7pPr>
            <a:lvl8pPr>
              <a:defRPr sz="7834"/>
            </a:lvl8pPr>
            <a:lvl9pPr>
              <a:defRPr sz="7834"/>
            </a:lvl9pPr>
          </a:lstStyle>
          <a:p>
            <a:pPr marL="387471" lvl="0" indent="-387471" algn="l" defTabSz="3979804" rtl="0" eaLnBrk="1" latinLnBrk="0" hangingPunct="1">
              <a:spcBef>
                <a:spcPct val="20000"/>
              </a:spcBef>
              <a:buFont typeface="Arial" pitchFamily="34" charset="0"/>
              <a:buChar char="•"/>
            </a:pPr>
            <a:r>
              <a:rPr lang="en-US" dirty="0"/>
              <a:t>Click to edit Master text styles</a:t>
            </a:r>
          </a:p>
          <a:p>
            <a:pPr marL="968680" lvl="1" indent="-427834" algn="l" defTabSz="3979804" rtl="0" eaLnBrk="1" latinLnBrk="0" hangingPunct="1">
              <a:spcBef>
                <a:spcPct val="20000"/>
              </a:spcBef>
              <a:buFont typeface="Arial" pitchFamily="34" charset="0"/>
              <a:buChar char="–"/>
            </a:pPr>
            <a:r>
              <a:rPr lang="en-US" dirty="0"/>
              <a:t>Second level</a:t>
            </a:r>
          </a:p>
          <a:p>
            <a:pPr marL="1845875" lvl="2" indent="-513940" algn="l" defTabSz="3979804" rtl="0" eaLnBrk="1" latinLnBrk="0" hangingPunct="1">
              <a:spcBef>
                <a:spcPct val="20000"/>
              </a:spcBef>
              <a:buFont typeface="Arial" pitchFamily="34" charset="0"/>
              <a:buChar char="•"/>
            </a:pPr>
            <a:r>
              <a:rPr lang="en-US" dirty="0"/>
              <a:t>Third level</a:t>
            </a:r>
          </a:p>
        </p:txBody>
      </p:sp>
      <p:sp>
        <p:nvSpPr>
          <p:cNvPr id="11" name="Slide Number Placeholder 5"/>
          <p:cNvSpPr>
            <a:spLocks noGrp="1"/>
          </p:cNvSpPr>
          <p:nvPr>
            <p:ph type="sldNum" sz="quarter" idx="4"/>
          </p:nvPr>
        </p:nvSpPr>
        <p:spPr>
          <a:xfrm>
            <a:off x="6011466" y="9047599"/>
            <a:ext cx="503634" cy="214333"/>
          </a:xfrm>
          <a:prstGeom prst="rect">
            <a:avLst/>
          </a:prstGeom>
        </p:spPr>
        <p:txBody>
          <a:bodyPr vert="horz" lIns="91440" tIns="45720" rIns="91440" bIns="45720" rtlCol="0" anchor="ctr"/>
          <a:lstStyle>
            <a:lvl1pPr algn="ctr">
              <a:defRPr sz="1200">
                <a:solidFill>
                  <a:schemeClr val="tx1"/>
                </a:solidFill>
              </a:defRPr>
            </a:lvl1pPr>
          </a:lstStyle>
          <a:p>
            <a:fld id="{BF3F2D9E-DE4B-4569-8EF4-4F170AABF2E1}" type="slidenum">
              <a:rPr lang="en-PH" smtClean="0"/>
              <a:pPr/>
              <a:t>‹#›</a:t>
            </a:fld>
            <a:endParaRPr lang="en-PH" dirty="0"/>
          </a:p>
        </p:txBody>
      </p:sp>
      <p:sp>
        <p:nvSpPr>
          <p:cNvPr id="9" name="Title Placeholder 1"/>
          <p:cNvSpPr>
            <a:spLocks noGrp="1"/>
          </p:cNvSpPr>
          <p:nvPr>
            <p:ph type="title"/>
          </p:nvPr>
        </p:nvSpPr>
        <p:spPr>
          <a:xfrm>
            <a:off x="3680460" y="71734"/>
            <a:ext cx="2834640" cy="707872"/>
          </a:xfrm>
          <a:prstGeom prst="rect">
            <a:avLst/>
          </a:prstGeom>
        </p:spPr>
        <p:txBody>
          <a:bodyPr vert="horz" lIns="91440" tIns="45720" rIns="91440" bIns="45720" rtlCol="0" anchor="ctr">
            <a:noAutofit/>
          </a:bodyPr>
          <a:lstStyle/>
          <a:p>
            <a:r>
              <a:rPr lang="en-US" dirty="0"/>
              <a:t>CLICK TO EDIT MASTER TITLE STYLE</a:t>
            </a:r>
            <a:endParaRPr lang="en-PH" dirty="0"/>
          </a:p>
        </p:txBody>
      </p:sp>
      <p:sp>
        <p:nvSpPr>
          <p:cNvPr id="10" name="Subtitle 2"/>
          <p:cNvSpPr>
            <a:spLocks noGrp="1"/>
          </p:cNvSpPr>
          <p:nvPr>
            <p:ph type="subTitle" idx="14"/>
          </p:nvPr>
        </p:nvSpPr>
        <p:spPr>
          <a:xfrm>
            <a:off x="342900" y="917850"/>
            <a:ext cx="6172200" cy="411480"/>
          </a:xfrm>
        </p:spPr>
        <p:txBody>
          <a:bodyPr anchor="ctr">
            <a:normAutofit/>
          </a:bodyPr>
          <a:lstStyle>
            <a:lvl1pPr marL="0" indent="0" algn="l">
              <a:buNone/>
              <a:defRPr sz="16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22107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2904" y="2144691"/>
            <a:ext cx="2828925" cy="924102"/>
          </a:xfrm>
        </p:spPr>
        <p:txBody>
          <a:bodyPr anchor="b">
            <a:noAutofit/>
          </a:bodyPr>
          <a:lstStyle>
            <a:lvl1pPr marL="0" indent="0">
              <a:buNone/>
              <a:defRPr sz="1800" b="1">
                <a:solidFill>
                  <a:schemeClr val="tx1">
                    <a:lumMod val="75000"/>
                    <a:lumOff val="25000"/>
                  </a:schemeClr>
                </a:solidFill>
              </a:defRPr>
            </a:lvl1pPr>
            <a:lvl2pPr marL="1989901" indent="0">
              <a:buNone/>
              <a:defRPr sz="8705" b="1"/>
            </a:lvl2pPr>
            <a:lvl3pPr marL="3979804" indent="0">
              <a:buNone/>
              <a:defRPr sz="7834" b="1"/>
            </a:lvl3pPr>
            <a:lvl4pPr marL="5969704" indent="0">
              <a:buNone/>
              <a:defRPr sz="6963" b="1"/>
            </a:lvl4pPr>
            <a:lvl5pPr marL="7959608" indent="0">
              <a:buNone/>
              <a:defRPr sz="6963" b="1"/>
            </a:lvl5pPr>
            <a:lvl6pPr marL="9949510" indent="0">
              <a:buNone/>
              <a:defRPr sz="6963" b="1"/>
            </a:lvl6pPr>
            <a:lvl7pPr marL="11939412" indent="0">
              <a:buNone/>
              <a:defRPr sz="6963" b="1"/>
            </a:lvl7pPr>
            <a:lvl8pPr marL="13929313" indent="0">
              <a:buNone/>
              <a:defRPr sz="6963" b="1"/>
            </a:lvl8pPr>
            <a:lvl9pPr marL="15919215" indent="0">
              <a:buNone/>
              <a:defRPr sz="6963" b="1"/>
            </a:lvl9pPr>
          </a:lstStyle>
          <a:p>
            <a:pPr lvl="0"/>
            <a:r>
              <a:rPr lang="en-US" dirty="0"/>
              <a:t>Click to edit Master text styles</a:t>
            </a:r>
          </a:p>
        </p:txBody>
      </p:sp>
      <p:sp>
        <p:nvSpPr>
          <p:cNvPr id="4" name="Content Placeholder 3"/>
          <p:cNvSpPr>
            <a:spLocks noGrp="1"/>
          </p:cNvSpPr>
          <p:nvPr>
            <p:ph sz="half" idx="2"/>
          </p:nvPr>
        </p:nvSpPr>
        <p:spPr>
          <a:xfrm>
            <a:off x="342904" y="3184807"/>
            <a:ext cx="2828925" cy="5664099"/>
          </a:xfrm>
        </p:spPr>
        <p:txBody>
          <a:bodyPr>
            <a:noAutofit/>
          </a:bodyPr>
          <a:lstStyle>
            <a:lvl1pPr>
              <a:defRPr sz="1400"/>
            </a:lvl1pPr>
            <a:lvl2pPr>
              <a:defRPr sz="1400"/>
            </a:lvl2pPr>
            <a:lvl3pPr>
              <a:defRPr sz="1400"/>
            </a:lvl3pPr>
            <a:lvl4pPr>
              <a:defRPr sz="2034"/>
            </a:lvl4pPr>
            <a:lvl5pPr>
              <a:defRPr sz="2034"/>
            </a:lvl5pPr>
            <a:lvl6pPr>
              <a:defRPr sz="6963"/>
            </a:lvl6pPr>
            <a:lvl7pPr>
              <a:defRPr sz="6963"/>
            </a:lvl7pPr>
            <a:lvl8pPr>
              <a:defRPr sz="6963"/>
            </a:lvl8pPr>
            <a:lvl9pPr>
              <a:defRPr sz="6963"/>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3686178" y="2144691"/>
            <a:ext cx="2828925" cy="924102"/>
          </a:xfrm>
        </p:spPr>
        <p:txBody>
          <a:bodyPr anchor="b">
            <a:noAutofit/>
          </a:bodyPr>
          <a:lstStyle>
            <a:lvl1pPr marL="0" indent="0">
              <a:buNone/>
              <a:defRPr sz="1800" b="1">
                <a:solidFill>
                  <a:schemeClr val="tx1">
                    <a:lumMod val="75000"/>
                    <a:lumOff val="25000"/>
                  </a:schemeClr>
                </a:solidFill>
              </a:defRPr>
            </a:lvl1pPr>
            <a:lvl2pPr marL="1989901" indent="0">
              <a:buNone/>
              <a:defRPr sz="8705" b="1"/>
            </a:lvl2pPr>
            <a:lvl3pPr marL="3979804" indent="0">
              <a:buNone/>
              <a:defRPr sz="7834" b="1"/>
            </a:lvl3pPr>
            <a:lvl4pPr marL="5969704" indent="0">
              <a:buNone/>
              <a:defRPr sz="6963" b="1"/>
            </a:lvl4pPr>
            <a:lvl5pPr marL="7959608" indent="0">
              <a:buNone/>
              <a:defRPr sz="6963" b="1"/>
            </a:lvl5pPr>
            <a:lvl6pPr marL="9949510" indent="0">
              <a:buNone/>
              <a:defRPr sz="6963" b="1"/>
            </a:lvl6pPr>
            <a:lvl7pPr marL="11939412" indent="0">
              <a:buNone/>
              <a:defRPr sz="6963" b="1"/>
            </a:lvl7pPr>
            <a:lvl8pPr marL="13929313" indent="0">
              <a:buNone/>
              <a:defRPr sz="6963" b="1"/>
            </a:lvl8pPr>
            <a:lvl9pPr marL="15919215" indent="0">
              <a:buNone/>
              <a:defRPr sz="6963" b="1"/>
            </a:lvl9pPr>
          </a:lstStyle>
          <a:p>
            <a:pPr lvl="0"/>
            <a:r>
              <a:rPr lang="en-US"/>
              <a:t>Click to edit Master text styles</a:t>
            </a:r>
          </a:p>
        </p:txBody>
      </p:sp>
      <p:sp>
        <p:nvSpPr>
          <p:cNvPr id="6" name="Content Placeholder 5"/>
          <p:cNvSpPr>
            <a:spLocks noGrp="1"/>
          </p:cNvSpPr>
          <p:nvPr>
            <p:ph sz="quarter" idx="4"/>
          </p:nvPr>
        </p:nvSpPr>
        <p:spPr>
          <a:xfrm>
            <a:off x="3686178" y="3184807"/>
            <a:ext cx="2828925" cy="5664099"/>
          </a:xfrm>
        </p:spPr>
        <p:txBody>
          <a:bodyPr>
            <a:noAutofit/>
          </a:bodyPr>
          <a:lstStyle>
            <a:lvl1pPr>
              <a:defRPr sz="1400"/>
            </a:lvl1pPr>
            <a:lvl2pPr>
              <a:defRPr sz="1400"/>
            </a:lvl2pPr>
            <a:lvl3pPr>
              <a:defRPr sz="1400"/>
            </a:lvl3pPr>
            <a:lvl4pPr>
              <a:defRPr sz="2034"/>
            </a:lvl4pPr>
            <a:lvl5pPr>
              <a:defRPr sz="2034"/>
            </a:lvl5pPr>
            <a:lvl6pPr>
              <a:defRPr sz="6963"/>
            </a:lvl6pPr>
            <a:lvl7pPr>
              <a:defRPr sz="6963"/>
            </a:lvl7pPr>
            <a:lvl8pPr>
              <a:defRPr sz="6963"/>
            </a:lvl8pPr>
            <a:lvl9pPr>
              <a:defRPr sz="6963"/>
            </a:lvl9pPr>
          </a:lstStyle>
          <a:p>
            <a:pPr lvl="0"/>
            <a:r>
              <a:rPr lang="en-US" dirty="0"/>
              <a:t>Click to edit Master text styles</a:t>
            </a:r>
          </a:p>
          <a:p>
            <a:pPr lvl="1"/>
            <a:r>
              <a:rPr lang="en-US" dirty="0"/>
              <a:t>Second level</a:t>
            </a:r>
          </a:p>
          <a:p>
            <a:pPr lvl="2"/>
            <a:r>
              <a:rPr lang="en-US" dirty="0"/>
              <a:t>Third level</a:t>
            </a:r>
            <a:endParaRPr lang="en-PH" dirty="0"/>
          </a:p>
        </p:txBody>
      </p:sp>
      <p:sp>
        <p:nvSpPr>
          <p:cNvPr id="13" name="Slide Number Placeholder 5"/>
          <p:cNvSpPr>
            <a:spLocks noGrp="1"/>
          </p:cNvSpPr>
          <p:nvPr>
            <p:ph type="sldNum" sz="quarter" idx="15"/>
          </p:nvPr>
        </p:nvSpPr>
        <p:spPr>
          <a:xfrm>
            <a:off x="6011466" y="9047599"/>
            <a:ext cx="503634" cy="214333"/>
          </a:xfrm>
          <a:prstGeom prst="rect">
            <a:avLst/>
          </a:prstGeom>
        </p:spPr>
        <p:txBody>
          <a:bodyPr vert="horz" lIns="91440" tIns="45720" rIns="91440" bIns="45720" rtlCol="0" anchor="ctr"/>
          <a:lstStyle>
            <a:lvl1pPr algn="ctr">
              <a:defRPr sz="1200">
                <a:solidFill>
                  <a:schemeClr val="tx1"/>
                </a:solidFill>
              </a:defRPr>
            </a:lvl1pPr>
          </a:lstStyle>
          <a:p>
            <a:fld id="{BF3F2D9E-DE4B-4569-8EF4-4F170AABF2E1}" type="slidenum">
              <a:rPr lang="en-PH" smtClean="0"/>
              <a:pPr/>
              <a:t>‹#›</a:t>
            </a:fld>
            <a:endParaRPr lang="en-PH" dirty="0"/>
          </a:p>
        </p:txBody>
      </p:sp>
      <p:sp>
        <p:nvSpPr>
          <p:cNvPr id="11" name="Title Placeholder 1"/>
          <p:cNvSpPr>
            <a:spLocks noGrp="1"/>
          </p:cNvSpPr>
          <p:nvPr>
            <p:ph type="title"/>
          </p:nvPr>
        </p:nvSpPr>
        <p:spPr>
          <a:xfrm>
            <a:off x="3680460" y="71734"/>
            <a:ext cx="2834640" cy="707872"/>
          </a:xfrm>
          <a:prstGeom prst="rect">
            <a:avLst/>
          </a:prstGeom>
        </p:spPr>
        <p:txBody>
          <a:bodyPr vert="horz" lIns="91440" tIns="45720" rIns="91440" bIns="45720" rtlCol="0" anchor="ctr">
            <a:noAutofit/>
          </a:bodyPr>
          <a:lstStyle/>
          <a:p>
            <a:r>
              <a:rPr lang="en-US" dirty="0"/>
              <a:t>CLICK TO EDIT MASTER TITLE STYLE</a:t>
            </a:r>
            <a:endParaRPr lang="en-PH" dirty="0"/>
          </a:p>
        </p:txBody>
      </p:sp>
      <p:sp>
        <p:nvSpPr>
          <p:cNvPr id="12" name="Subtitle 2"/>
          <p:cNvSpPr>
            <a:spLocks noGrp="1"/>
          </p:cNvSpPr>
          <p:nvPr>
            <p:ph type="subTitle" idx="14"/>
          </p:nvPr>
        </p:nvSpPr>
        <p:spPr>
          <a:xfrm>
            <a:off x="342900" y="917850"/>
            <a:ext cx="6172200" cy="411480"/>
          </a:xfrm>
        </p:spPr>
        <p:txBody>
          <a:bodyPr anchor="ctr">
            <a:normAutofit/>
          </a:bodyPr>
          <a:lstStyle>
            <a:lvl1pPr marL="0" indent="0" algn="l">
              <a:buNone/>
              <a:defRPr sz="16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643111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11466" y="9367978"/>
            <a:ext cx="503634" cy="527404"/>
          </a:xfrm>
          <a:prstGeom prst="rect">
            <a:avLst/>
          </a:prstGeom>
        </p:spPr>
        <p:txBody>
          <a:bodyPr/>
          <a:lstStyle/>
          <a:p>
            <a:fld id="{BF3F2D9E-DE4B-4569-8EF4-4F170AABF2E1}" type="slidenum">
              <a:rPr lang="en-PH" smtClean="0"/>
              <a:t>‹#›</a:t>
            </a:fld>
            <a:endParaRPr lang="en-PH" dirty="0"/>
          </a:p>
        </p:txBody>
      </p:sp>
      <p:sp>
        <p:nvSpPr>
          <p:cNvPr id="6" name="Rectangle 5"/>
          <p:cNvSpPr/>
          <p:nvPr userDrawn="1"/>
        </p:nvSpPr>
        <p:spPr>
          <a:xfrm>
            <a:off x="0" y="-1"/>
            <a:ext cx="6858000" cy="164592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9357360"/>
            <a:ext cx="6858000" cy="54864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79588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2900" y="1879055"/>
            <a:ext cx="6172200" cy="70731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2" name="Title Placeholder 1"/>
          <p:cNvSpPr>
            <a:spLocks noGrp="1"/>
          </p:cNvSpPr>
          <p:nvPr userDrawn="1">
            <p:ph type="title"/>
          </p:nvPr>
        </p:nvSpPr>
        <p:spPr>
          <a:xfrm>
            <a:off x="3680460" y="71734"/>
            <a:ext cx="2834640" cy="707872"/>
          </a:xfrm>
          <a:prstGeom prst="rect">
            <a:avLst/>
          </a:prstGeom>
        </p:spPr>
        <p:txBody>
          <a:bodyPr vert="horz" lIns="91440" tIns="45720" rIns="91440" bIns="45720" rtlCol="0" anchor="ctr">
            <a:noAutofit/>
          </a:bodyPr>
          <a:lstStyle/>
          <a:p>
            <a:r>
              <a:rPr lang="en-US" dirty="0"/>
              <a:t>CLICK TO EDIT MASTER TITLE STYLE</a:t>
            </a:r>
            <a:endParaRPr lang="en-PH" dirty="0"/>
          </a:p>
        </p:txBody>
      </p:sp>
      <p:sp>
        <p:nvSpPr>
          <p:cNvPr id="24" name="Slide Number Placeholder 5"/>
          <p:cNvSpPr>
            <a:spLocks noGrp="1"/>
          </p:cNvSpPr>
          <p:nvPr userDrawn="1">
            <p:ph type="sldNum" sz="quarter" idx="4"/>
          </p:nvPr>
        </p:nvSpPr>
        <p:spPr>
          <a:xfrm>
            <a:off x="6011466" y="9047599"/>
            <a:ext cx="503634" cy="214333"/>
          </a:xfrm>
          <a:prstGeom prst="rect">
            <a:avLst/>
          </a:prstGeom>
        </p:spPr>
        <p:txBody>
          <a:bodyPr vert="horz" lIns="91440" tIns="45720" rIns="91440" bIns="45720" rtlCol="0" anchor="ctr"/>
          <a:lstStyle>
            <a:lvl1pPr algn="ctr">
              <a:defRPr sz="1200">
                <a:solidFill>
                  <a:schemeClr val="tx1"/>
                </a:solidFill>
              </a:defRPr>
            </a:lvl1pPr>
          </a:lstStyle>
          <a:p>
            <a:fld id="{BF3F2D9E-DE4B-4569-8EF4-4F170AABF2E1}" type="slidenum">
              <a:rPr lang="en-PH" smtClean="0"/>
              <a:pPr/>
              <a:t>‹#›</a:t>
            </a:fld>
            <a:endParaRPr lang="en-PH" dirty="0"/>
          </a:p>
        </p:txBody>
      </p:sp>
      <p:grpSp>
        <p:nvGrpSpPr>
          <p:cNvPr id="14" name="Group 13"/>
          <p:cNvGrpSpPr/>
          <p:nvPr userDrawn="1"/>
        </p:nvGrpSpPr>
        <p:grpSpPr>
          <a:xfrm>
            <a:off x="0" y="9631680"/>
            <a:ext cx="6858000" cy="274320"/>
            <a:chOff x="0" y="9357359"/>
            <a:chExt cx="6858000" cy="548641"/>
          </a:xfrm>
        </p:grpSpPr>
        <p:sp>
          <p:nvSpPr>
            <p:cNvPr id="36" name="Rectangle 35"/>
            <p:cNvSpPr/>
            <p:nvPr userDrawn="1"/>
          </p:nvSpPr>
          <p:spPr>
            <a:xfrm>
              <a:off x="0" y="9357359"/>
              <a:ext cx="589722" cy="548641"/>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35" name="Rectangle 34"/>
            <p:cNvSpPr/>
            <p:nvPr userDrawn="1"/>
          </p:nvSpPr>
          <p:spPr>
            <a:xfrm>
              <a:off x="6268278" y="9357359"/>
              <a:ext cx="589722" cy="548641"/>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2" name="Parallelogram 21"/>
            <p:cNvSpPr>
              <a:spLocks/>
            </p:cNvSpPr>
            <p:nvPr userDrawn="1"/>
          </p:nvSpPr>
          <p:spPr>
            <a:xfrm>
              <a:off x="125495" y="9357360"/>
              <a:ext cx="2697218" cy="548640"/>
            </a:xfrm>
            <a:prstGeom prst="parallelogram">
              <a:avLst>
                <a:gd name="adj" fmla="val 6166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23" name="Rectangle 22"/>
            <p:cNvSpPr>
              <a:spLocks/>
            </p:cNvSpPr>
            <p:nvPr userDrawn="1"/>
          </p:nvSpPr>
          <p:spPr>
            <a:xfrm flipH="1">
              <a:off x="2345634" y="9357360"/>
              <a:ext cx="2104445" cy="54864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1" name="Right Triangle 10"/>
            <p:cNvSpPr/>
            <p:nvPr userDrawn="1"/>
          </p:nvSpPr>
          <p:spPr>
            <a:xfrm>
              <a:off x="2345634" y="9357360"/>
              <a:ext cx="190500" cy="54864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26" name="Parallelogram 25"/>
            <p:cNvSpPr>
              <a:spLocks/>
            </p:cNvSpPr>
            <p:nvPr userDrawn="1"/>
          </p:nvSpPr>
          <p:spPr>
            <a:xfrm>
              <a:off x="0" y="9357360"/>
              <a:ext cx="422910" cy="548640"/>
            </a:xfrm>
            <a:prstGeom prst="parallelogram">
              <a:avLst>
                <a:gd name="adj" fmla="val 8020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29" name="Isosceles Triangle 28"/>
            <p:cNvSpPr/>
            <p:nvPr userDrawn="1"/>
          </p:nvSpPr>
          <p:spPr>
            <a:xfrm flipV="1">
              <a:off x="3194304" y="9357360"/>
              <a:ext cx="1213866" cy="548640"/>
            </a:xfrm>
            <a:prstGeom prst="triangle">
              <a:avLst>
                <a:gd name="adj" fmla="val 6807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30" name="Parallelogram 29"/>
            <p:cNvSpPr>
              <a:spLocks/>
            </p:cNvSpPr>
            <p:nvPr userDrawn="1"/>
          </p:nvSpPr>
          <p:spPr>
            <a:xfrm>
              <a:off x="4707641" y="9357360"/>
              <a:ext cx="2150359" cy="548640"/>
            </a:xfrm>
            <a:prstGeom prst="parallelogram">
              <a:avLst>
                <a:gd name="adj" fmla="val 6166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33" name="Parallelogram 32"/>
            <p:cNvSpPr>
              <a:spLocks/>
            </p:cNvSpPr>
            <p:nvPr userDrawn="1"/>
          </p:nvSpPr>
          <p:spPr>
            <a:xfrm>
              <a:off x="4015740" y="9357360"/>
              <a:ext cx="2764699" cy="548640"/>
            </a:xfrm>
            <a:prstGeom prst="parallelogram">
              <a:avLst>
                <a:gd name="adj" fmla="val 6166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grpSp>
      <p:grpSp>
        <p:nvGrpSpPr>
          <p:cNvPr id="13" name="Group 12"/>
          <p:cNvGrpSpPr/>
          <p:nvPr userDrawn="1"/>
        </p:nvGrpSpPr>
        <p:grpSpPr>
          <a:xfrm flipH="1">
            <a:off x="0" y="0"/>
            <a:ext cx="3924492" cy="897366"/>
            <a:chOff x="2933508" y="0"/>
            <a:chExt cx="3924492" cy="897366"/>
          </a:xfrm>
        </p:grpSpPr>
        <p:sp>
          <p:nvSpPr>
            <p:cNvPr id="8" name="Rectangle 7"/>
            <p:cNvSpPr/>
            <p:nvPr userDrawn="1"/>
          </p:nvSpPr>
          <p:spPr>
            <a:xfrm>
              <a:off x="4860512" y="0"/>
              <a:ext cx="1997488" cy="897366"/>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4" name="Parallelogram 3"/>
            <p:cNvSpPr/>
            <p:nvPr userDrawn="1"/>
          </p:nvSpPr>
          <p:spPr>
            <a:xfrm>
              <a:off x="3114292" y="0"/>
              <a:ext cx="883920" cy="897365"/>
            </a:xfrm>
            <a:prstGeom prst="parallelogram">
              <a:avLst>
                <a:gd name="adj" fmla="val 9333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32" name="Parallelogram 31"/>
            <p:cNvSpPr/>
            <p:nvPr userDrawn="1"/>
          </p:nvSpPr>
          <p:spPr>
            <a:xfrm>
              <a:off x="3194304" y="0"/>
              <a:ext cx="2529840" cy="897366"/>
            </a:xfrm>
            <a:prstGeom prst="parallelogram">
              <a:avLst>
                <a:gd name="adj" fmla="val 93338"/>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Parallelogram 37"/>
            <p:cNvSpPr/>
            <p:nvPr userDrawn="1"/>
          </p:nvSpPr>
          <p:spPr>
            <a:xfrm>
              <a:off x="3023900" y="0"/>
              <a:ext cx="883920" cy="897365"/>
            </a:xfrm>
            <a:prstGeom prst="parallelogram">
              <a:avLst>
                <a:gd name="adj" fmla="val 9333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39" name="Parallelogram 38"/>
            <p:cNvSpPr/>
            <p:nvPr userDrawn="1"/>
          </p:nvSpPr>
          <p:spPr>
            <a:xfrm>
              <a:off x="2933508" y="0"/>
              <a:ext cx="883920" cy="897365"/>
            </a:xfrm>
            <a:prstGeom prst="parallelogram">
              <a:avLst>
                <a:gd name="adj" fmla="val 9333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spTree>
    <p:extLst>
      <p:ext uri="{BB962C8B-B14F-4D97-AF65-F5344CB8AC3E}">
        <p14:creationId xmlns:p14="http://schemas.microsoft.com/office/powerpoint/2010/main" val="172418734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p:txStyles>
    <p:titleStyle>
      <a:lvl1pPr algn="l" defTabSz="3979804" rtl="0" eaLnBrk="1" latinLnBrk="0" hangingPunct="1">
        <a:spcBef>
          <a:spcPct val="0"/>
        </a:spcBef>
        <a:buNone/>
        <a:defRPr sz="2000" b="1" kern="1200">
          <a:solidFill>
            <a:schemeClr val="tx1"/>
          </a:solidFill>
          <a:latin typeface="+mj-lt"/>
          <a:ea typeface="+mj-ea"/>
          <a:cs typeface="+mj-cs"/>
        </a:defRPr>
      </a:lvl1pPr>
    </p:titleStyle>
    <p:bodyStyle>
      <a:lvl1pPr marL="387471" indent="-387471" algn="l" defTabSz="3979804" rtl="0" eaLnBrk="1" latinLnBrk="0" hangingPunct="1">
        <a:spcBef>
          <a:spcPct val="20000"/>
        </a:spcBef>
        <a:buFont typeface="Arial" pitchFamily="34" charset="0"/>
        <a:buChar char="•"/>
        <a:defRPr sz="1400" kern="1200">
          <a:solidFill>
            <a:schemeClr val="tx1">
              <a:lumMod val="75000"/>
              <a:lumOff val="25000"/>
            </a:schemeClr>
          </a:solidFill>
          <a:latin typeface="+mn-lt"/>
          <a:ea typeface="+mn-ea"/>
          <a:cs typeface="+mn-cs"/>
        </a:defRPr>
      </a:lvl1pPr>
      <a:lvl2pPr marL="968680" indent="-427834" algn="l" defTabSz="3979804" rtl="0" eaLnBrk="1" latinLnBrk="0" hangingPunct="1">
        <a:spcBef>
          <a:spcPct val="20000"/>
        </a:spcBef>
        <a:buFont typeface="Arial" pitchFamily="34" charset="0"/>
        <a:buChar char="–"/>
        <a:defRPr sz="1400" kern="1200">
          <a:solidFill>
            <a:schemeClr val="tx1">
              <a:lumMod val="75000"/>
              <a:lumOff val="25000"/>
            </a:schemeClr>
          </a:solidFill>
          <a:latin typeface="+mn-lt"/>
          <a:ea typeface="+mn-ea"/>
          <a:cs typeface="+mn-cs"/>
        </a:defRPr>
      </a:lvl2pPr>
      <a:lvl3pPr marL="1845875" indent="-513940" algn="l" defTabSz="3979804" rtl="0" eaLnBrk="1" latinLnBrk="0" hangingPunct="1">
        <a:spcBef>
          <a:spcPct val="20000"/>
        </a:spcBef>
        <a:buFont typeface="Arial" pitchFamily="34" charset="0"/>
        <a:buChar char="•"/>
        <a:defRPr sz="1400" kern="1200">
          <a:solidFill>
            <a:schemeClr val="tx1">
              <a:lumMod val="75000"/>
              <a:lumOff val="25000"/>
            </a:schemeClr>
          </a:solidFill>
          <a:latin typeface="+mn-lt"/>
          <a:ea typeface="+mn-ea"/>
          <a:cs typeface="+mn-cs"/>
        </a:defRPr>
      </a:lvl3pPr>
      <a:lvl4pPr marL="6964658" indent="-994950" algn="l" defTabSz="3979804" rtl="0" eaLnBrk="1" latinLnBrk="0" hangingPunct="1">
        <a:spcBef>
          <a:spcPct val="20000"/>
        </a:spcBef>
        <a:buFont typeface="Arial" pitchFamily="34" charset="0"/>
        <a:buChar char="–"/>
        <a:defRPr sz="2374" kern="1200">
          <a:solidFill>
            <a:schemeClr val="accent1"/>
          </a:solidFill>
          <a:latin typeface="+mn-lt"/>
          <a:ea typeface="+mn-ea"/>
          <a:cs typeface="+mn-cs"/>
        </a:defRPr>
      </a:lvl4pPr>
      <a:lvl5pPr marL="8954559" indent="-994950" algn="l" defTabSz="3979804" rtl="0" eaLnBrk="1" latinLnBrk="0" hangingPunct="1">
        <a:spcBef>
          <a:spcPct val="20000"/>
        </a:spcBef>
        <a:buFont typeface="Arial" pitchFamily="34" charset="0"/>
        <a:buChar char="»"/>
        <a:defRPr sz="2374" kern="1200">
          <a:solidFill>
            <a:schemeClr val="accent1"/>
          </a:solidFill>
          <a:latin typeface="+mn-lt"/>
          <a:ea typeface="+mn-ea"/>
          <a:cs typeface="+mn-cs"/>
        </a:defRPr>
      </a:lvl5pPr>
      <a:lvl6pPr marL="10944461" indent="-994950" algn="l" defTabSz="3979804" rtl="0" eaLnBrk="1" latinLnBrk="0" hangingPunct="1">
        <a:spcBef>
          <a:spcPct val="20000"/>
        </a:spcBef>
        <a:buFont typeface="Arial" pitchFamily="34" charset="0"/>
        <a:buChar char="•"/>
        <a:defRPr sz="8705" kern="1200">
          <a:solidFill>
            <a:schemeClr val="tx1"/>
          </a:solidFill>
          <a:latin typeface="+mn-lt"/>
          <a:ea typeface="+mn-ea"/>
          <a:cs typeface="+mn-cs"/>
        </a:defRPr>
      </a:lvl6pPr>
      <a:lvl7pPr marL="12934363" indent="-994950" algn="l" defTabSz="3979804" rtl="0" eaLnBrk="1" latinLnBrk="0" hangingPunct="1">
        <a:spcBef>
          <a:spcPct val="20000"/>
        </a:spcBef>
        <a:buFont typeface="Arial" pitchFamily="34" charset="0"/>
        <a:buChar char="•"/>
        <a:defRPr sz="8705" kern="1200">
          <a:solidFill>
            <a:schemeClr val="tx1"/>
          </a:solidFill>
          <a:latin typeface="+mn-lt"/>
          <a:ea typeface="+mn-ea"/>
          <a:cs typeface="+mn-cs"/>
        </a:defRPr>
      </a:lvl7pPr>
      <a:lvl8pPr marL="14924264" indent="-994950" algn="l" defTabSz="3979804" rtl="0" eaLnBrk="1" latinLnBrk="0" hangingPunct="1">
        <a:spcBef>
          <a:spcPct val="20000"/>
        </a:spcBef>
        <a:buFont typeface="Arial" pitchFamily="34" charset="0"/>
        <a:buChar char="•"/>
        <a:defRPr sz="8705" kern="1200">
          <a:solidFill>
            <a:schemeClr val="tx1"/>
          </a:solidFill>
          <a:latin typeface="+mn-lt"/>
          <a:ea typeface="+mn-ea"/>
          <a:cs typeface="+mn-cs"/>
        </a:defRPr>
      </a:lvl8pPr>
      <a:lvl9pPr marL="16914166" indent="-994950" algn="l" defTabSz="3979804" rtl="0" eaLnBrk="1" latinLnBrk="0" hangingPunct="1">
        <a:spcBef>
          <a:spcPct val="20000"/>
        </a:spcBef>
        <a:buFont typeface="Arial" pitchFamily="34" charset="0"/>
        <a:buChar char="•"/>
        <a:defRPr sz="8705" kern="1200">
          <a:solidFill>
            <a:schemeClr val="tx1"/>
          </a:solidFill>
          <a:latin typeface="+mn-lt"/>
          <a:ea typeface="+mn-ea"/>
          <a:cs typeface="+mn-cs"/>
        </a:defRPr>
      </a:lvl9pPr>
    </p:bodyStyle>
    <p:otherStyle>
      <a:defPPr>
        <a:defRPr lang="en-US"/>
      </a:defPPr>
      <a:lvl1pPr marL="0" algn="l" defTabSz="3979804" rtl="0" eaLnBrk="1" latinLnBrk="0" hangingPunct="1">
        <a:defRPr sz="7834" kern="1200">
          <a:solidFill>
            <a:schemeClr val="tx1"/>
          </a:solidFill>
          <a:latin typeface="+mn-lt"/>
          <a:ea typeface="+mn-ea"/>
          <a:cs typeface="+mn-cs"/>
        </a:defRPr>
      </a:lvl1pPr>
      <a:lvl2pPr marL="1989901" algn="l" defTabSz="3979804" rtl="0" eaLnBrk="1" latinLnBrk="0" hangingPunct="1">
        <a:defRPr sz="7834" kern="1200">
          <a:solidFill>
            <a:schemeClr val="tx1"/>
          </a:solidFill>
          <a:latin typeface="+mn-lt"/>
          <a:ea typeface="+mn-ea"/>
          <a:cs typeface="+mn-cs"/>
        </a:defRPr>
      </a:lvl2pPr>
      <a:lvl3pPr marL="3979804" algn="l" defTabSz="3979804" rtl="0" eaLnBrk="1" latinLnBrk="0" hangingPunct="1">
        <a:defRPr sz="7834" kern="1200">
          <a:solidFill>
            <a:schemeClr val="tx1"/>
          </a:solidFill>
          <a:latin typeface="+mn-lt"/>
          <a:ea typeface="+mn-ea"/>
          <a:cs typeface="+mn-cs"/>
        </a:defRPr>
      </a:lvl3pPr>
      <a:lvl4pPr marL="5969704" algn="l" defTabSz="3979804" rtl="0" eaLnBrk="1" latinLnBrk="0" hangingPunct="1">
        <a:defRPr sz="7834" kern="1200">
          <a:solidFill>
            <a:schemeClr val="tx1"/>
          </a:solidFill>
          <a:latin typeface="+mn-lt"/>
          <a:ea typeface="+mn-ea"/>
          <a:cs typeface="+mn-cs"/>
        </a:defRPr>
      </a:lvl4pPr>
      <a:lvl5pPr marL="7959608" algn="l" defTabSz="3979804" rtl="0" eaLnBrk="1" latinLnBrk="0" hangingPunct="1">
        <a:defRPr sz="7834" kern="1200">
          <a:solidFill>
            <a:schemeClr val="tx1"/>
          </a:solidFill>
          <a:latin typeface="+mn-lt"/>
          <a:ea typeface="+mn-ea"/>
          <a:cs typeface="+mn-cs"/>
        </a:defRPr>
      </a:lvl5pPr>
      <a:lvl6pPr marL="9949510" algn="l" defTabSz="3979804" rtl="0" eaLnBrk="1" latinLnBrk="0" hangingPunct="1">
        <a:defRPr sz="7834" kern="1200">
          <a:solidFill>
            <a:schemeClr val="tx1"/>
          </a:solidFill>
          <a:latin typeface="+mn-lt"/>
          <a:ea typeface="+mn-ea"/>
          <a:cs typeface="+mn-cs"/>
        </a:defRPr>
      </a:lvl6pPr>
      <a:lvl7pPr marL="11939412" algn="l" defTabSz="3979804" rtl="0" eaLnBrk="1" latinLnBrk="0" hangingPunct="1">
        <a:defRPr sz="7834" kern="1200">
          <a:solidFill>
            <a:schemeClr val="tx1"/>
          </a:solidFill>
          <a:latin typeface="+mn-lt"/>
          <a:ea typeface="+mn-ea"/>
          <a:cs typeface="+mn-cs"/>
        </a:defRPr>
      </a:lvl7pPr>
      <a:lvl8pPr marL="13929313" algn="l" defTabSz="3979804" rtl="0" eaLnBrk="1" latinLnBrk="0" hangingPunct="1">
        <a:defRPr sz="7834" kern="1200">
          <a:solidFill>
            <a:schemeClr val="tx1"/>
          </a:solidFill>
          <a:latin typeface="+mn-lt"/>
          <a:ea typeface="+mn-ea"/>
          <a:cs typeface="+mn-cs"/>
        </a:defRPr>
      </a:lvl8pPr>
      <a:lvl9pPr marL="15919215" algn="l" defTabSz="3979804" rtl="0" eaLnBrk="1" latinLnBrk="0" hangingPunct="1">
        <a:defRPr sz="78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A611E7-032F-424C-836C-B55894525835}"/>
              </a:ext>
            </a:extLst>
          </p:cNvPr>
          <p:cNvSpPr/>
          <p:nvPr/>
        </p:nvSpPr>
        <p:spPr>
          <a:xfrm>
            <a:off x="70737" y="1027642"/>
            <a:ext cx="6293184" cy="307777"/>
          </a:xfrm>
          <a:prstGeom prst="rect">
            <a:avLst/>
          </a:prstGeom>
          <a:noFill/>
        </p:spPr>
        <p:txBody>
          <a:bodyPr wrap="square">
            <a:spAutoFit/>
          </a:bodyPr>
          <a:lstStyle/>
          <a:p>
            <a:r>
              <a:rPr lang="en-US" sz="1400" i="1" dirty="0">
                <a:ln>
                  <a:solidFill>
                    <a:srgbClr val="4DB6AC"/>
                  </a:solidFill>
                </a:ln>
                <a:solidFill>
                  <a:srgbClr val="4DB6AC"/>
                </a:solidFill>
                <a:ea typeface="Libre Franklin"/>
                <a:cs typeface="Libre Franklin"/>
              </a:rPr>
              <a:t>O</a:t>
            </a:r>
            <a:r>
              <a:rPr lang="en-US" sz="1400" b="1" dirty="0">
                <a:ln>
                  <a:solidFill>
                    <a:srgbClr val="4DB6AC"/>
                  </a:solidFill>
                </a:ln>
                <a:solidFill>
                  <a:srgbClr val="4DB6AC"/>
                </a:solidFill>
                <a:ea typeface="Libre Franklin"/>
                <a:cs typeface="Libre Franklin"/>
              </a:rPr>
              <a:t>Tech</a:t>
            </a:r>
            <a:r>
              <a:rPr lang="en-US" sz="1400" dirty="0">
                <a:ln>
                  <a:solidFill>
                    <a:srgbClr val="4DB6AC"/>
                  </a:solidFill>
                </a:ln>
                <a:solidFill>
                  <a:srgbClr val="4DB6AC"/>
                </a:solidFill>
                <a:ea typeface="Libre Franklin"/>
                <a:cs typeface="Libre Franklin"/>
              </a:rPr>
              <a:t> Aurum -  Gold Ink for Highly Conductive Electrodes Data Sheet</a:t>
            </a:r>
          </a:p>
        </p:txBody>
      </p:sp>
      <p:sp>
        <p:nvSpPr>
          <p:cNvPr id="2" name="Rectangle 1">
            <a:extLst>
              <a:ext uri="{FF2B5EF4-FFF2-40B4-BE49-F238E27FC236}">
                <a16:creationId xmlns:a16="http://schemas.microsoft.com/office/drawing/2014/main" id="{7A262F85-870F-4C64-9322-DF1C247326AE}"/>
              </a:ext>
            </a:extLst>
          </p:cNvPr>
          <p:cNvSpPr/>
          <p:nvPr/>
        </p:nvSpPr>
        <p:spPr>
          <a:xfrm>
            <a:off x="237915" y="1540894"/>
            <a:ext cx="6368646" cy="938719"/>
          </a:xfrm>
          <a:prstGeom prst="rect">
            <a:avLst/>
          </a:prstGeom>
        </p:spPr>
        <p:txBody>
          <a:bodyPr wrap="square">
            <a:spAutoFit/>
          </a:bodyPr>
          <a:lstStyle/>
          <a:p>
            <a:pPr algn="just"/>
            <a:r>
              <a:rPr lang="en-US" sz="1100" dirty="0"/>
              <a:t>OrelTech’s unique process allows printing and aerosol spraying of highly conductive gold thin films. Printed layers undergo short development (curing) using plasma treatment resulting in a thin fine pure gold structure. OrelTech inks do not contain nanoparticles and are significantly environmentally friendlier than the alternatives on the market. Lack of nanoparticles also allows them to be much more cost-effective than other conductive inks. </a:t>
            </a:r>
          </a:p>
        </p:txBody>
      </p:sp>
      <p:sp>
        <p:nvSpPr>
          <p:cNvPr id="15" name="Rectangle 14">
            <a:extLst>
              <a:ext uri="{FF2B5EF4-FFF2-40B4-BE49-F238E27FC236}">
                <a16:creationId xmlns:a16="http://schemas.microsoft.com/office/drawing/2014/main" id="{5DAEF1C7-0227-4C37-A32F-EC1C4F9B0DB1}"/>
              </a:ext>
            </a:extLst>
          </p:cNvPr>
          <p:cNvSpPr/>
          <p:nvPr/>
        </p:nvSpPr>
        <p:spPr>
          <a:xfrm>
            <a:off x="98091" y="2494332"/>
            <a:ext cx="929649" cy="276999"/>
          </a:xfrm>
          <a:prstGeom prst="rect">
            <a:avLst/>
          </a:prstGeom>
          <a:noFill/>
        </p:spPr>
        <p:txBody>
          <a:bodyPr wrap="square">
            <a:spAutoFit/>
          </a:bodyPr>
          <a:lstStyle/>
          <a:p>
            <a:r>
              <a:rPr lang="en-US" sz="1200" dirty="0">
                <a:ln>
                  <a:solidFill>
                    <a:srgbClr val="4DB6AC"/>
                  </a:solidFill>
                </a:ln>
                <a:solidFill>
                  <a:srgbClr val="4DB6AC"/>
                </a:solidFill>
                <a:ea typeface="Libre Franklin"/>
                <a:cs typeface="Libre Franklin"/>
              </a:rPr>
              <a:t>Benefits</a:t>
            </a:r>
            <a:endParaRPr lang="en-US" sz="1600" dirty="0">
              <a:ln>
                <a:solidFill>
                  <a:srgbClr val="4DB6AC"/>
                </a:solidFill>
              </a:ln>
              <a:solidFill>
                <a:srgbClr val="4DB6AC"/>
              </a:solidFill>
              <a:ea typeface="Libre Franklin"/>
              <a:cs typeface="Libre Franklin"/>
            </a:endParaRPr>
          </a:p>
        </p:txBody>
      </p:sp>
      <p:sp>
        <p:nvSpPr>
          <p:cNvPr id="17" name="Rectangle 16">
            <a:extLst>
              <a:ext uri="{FF2B5EF4-FFF2-40B4-BE49-F238E27FC236}">
                <a16:creationId xmlns:a16="http://schemas.microsoft.com/office/drawing/2014/main" id="{F560BC6A-E9D7-418F-A121-E03C589DDD94}"/>
              </a:ext>
            </a:extLst>
          </p:cNvPr>
          <p:cNvSpPr/>
          <p:nvPr/>
        </p:nvSpPr>
        <p:spPr>
          <a:xfrm>
            <a:off x="98091" y="1297553"/>
            <a:ext cx="1497526" cy="276999"/>
          </a:xfrm>
          <a:prstGeom prst="rect">
            <a:avLst/>
          </a:prstGeom>
        </p:spPr>
        <p:txBody>
          <a:bodyPr wrap="none">
            <a:spAutoFit/>
          </a:bodyPr>
          <a:lstStyle/>
          <a:p>
            <a:r>
              <a:rPr lang="en-US" sz="1200" dirty="0">
                <a:ln>
                  <a:solidFill>
                    <a:srgbClr val="4DB6AC"/>
                  </a:solidFill>
                </a:ln>
                <a:solidFill>
                  <a:srgbClr val="4DB6AC"/>
                </a:solidFill>
                <a:ea typeface="Libre Franklin"/>
                <a:cs typeface="Libre Franklin"/>
              </a:rPr>
              <a:t>Product description</a:t>
            </a:r>
          </a:p>
        </p:txBody>
      </p:sp>
      <p:sp>
        <p:nvSpPr>
          <p:cNvPr id="23" name="Rectangle 22">
            <a:extLst>
              <a:ext uri="{FF2B5EF4-FFF2-40B4-BE49-F238E27FC236}">
                <a16:creationId xmlns:a16="http://schemas.microsoft.com/office/drawing/2014/main" id="{0AE55632-0E0D-4070-988A-7A21E7E2734D}"/>
              </a:ext>
            </a:extLst>
          </p:cNvPr>
          <p:cNvSpPr/>
          <p:nvPr/>
        </p:nvSpPr>
        <p:spPr>
          <a:xfrm>
            <a:off x="194079" y="2698792"/>
            <a:ext cx="6200990" cy="2347822"/>
          </a:xfrm>
          <a:prstGeom prst="rect">
            <a:avLst/>
          </a:prstGeom>
        </p:spPr>
        <p:txBody>
          <a:bodyPr wrap="square">
            <a:spAutoFit/>
          </a:bodyPr>
          <a:lstStyle/>
          <a:p>
            <a:pPr marL="171450" indent="-171450" algn="just">
              <a:lnSpc>
                <a:spcPct val="150000"/>
              </a:lnSpc>
              <a:buFont typeface="Wingdings" panose="05000000000000000000" pitchFamily="2" charset="2"/>
              <a:buChar char="§"/>
            </a:pPr>
            <a:r>
              <a:rPr lang="en-US" sz="1100" dirty="0"/>
              <a:t>Coating and patterning by inkjet, aerosol or slot-die printing </a:t>
            </a:r>
          </a:p>
          <a:p>
            <a:pPr marL="171450" indent="-171450" algn="just">
              <a:lnSpc>
                <a:spcPct val="150000"/>
              </a:lnSpc>
              <a:buFont typeface="Wingdings" panose="05000000000000000000" pitchFamily="2" charset="2"/>
              <a:buChar char="§"/>
            </a:pPr>
            <a:r>
              <a:rPr lang="en-US" sz="1100" dirty="0"/>
              <a:t>Low temperature process</a:t>
            </a:r>
          </a:p>
          <a:p>
            <a:pPr marL="171450" indent="-171450" algn="just">
              <a:lnSpc>
                <a:spcPct val="150000"/>
              </a:lnSpc>
              <a:buFont typeface="Wingdings" panose="05000000000000000000" pitchFamily="2" charset="2"/>
              <a:buChar char="§"/>
            </a:pPr>
            <a:r>
              <a:rPr lang="en-US" sz="1100" dirty="0"/>
              <a:t>Printed on polymers, metals and fabrics</a:t>
            </a:r>
          </a:p>
          <a:p>
            <a:pPr marL="171450" indent="-171450" algn="just">
              <a:lnSpc>
                <a:spcPct val="150000"/>
              </a:lnSpc>
              <a:buFont typeface="Wingdings" panose="05000000000000000000" pitchFamily="2" charset="2"/>
              <a:buChar char="§"/>
            </a:pPr>
            <a:r>
              <a:rPr lang="en-US" sz="1100" b="1" dirty="0"/>
              <a:t>Pure gold layers, no additives, good biocompatibility</a:t>
            </a:r>
          </a:p>
          <a:p>
            <a:pPr marL="171450" indent="-171450" algn="just">
              <a:lnSpc>
                <a:spcPct val="150000"/>
              </a:lnSpc>
              <a:buFont typeface="Wingdings" panose="05000000000000000000" pitchFamily="2" charset="2"/>
              <a:buChar char="§"/>
            </a:pPr>
            <a:r>
              <a:rPr lang="en-US" sz="1100" dirty="0"/>
              <a:t>No solid or liquid waste</a:t>
            </a:r>
          </a:p>
          <a:p>
            <a:pPr marL="171450" indent="-171450" algn="just">
              <a:lnSpc>
                <a:spcPct val="150000"/>
              </a:lnSpc>
              <a:buFont typeface="Wingdings" panose="05000000000000000000" pitchFamily="2" charset="2"/>
              <a:buChar char="§"/>
            </a:pPr>
            <a:r>
              <a:rPr lang="en-US" sz="1100" dirty="0"/>
              <a:t>Material saving</a:t>
            </a:r>
          </a:p>
          <a:p>
            <a:pPr marL="171450" indent="-171450" algn="just">
              <a:lnSpc>
                <a:spcPct val="150000"/>
              </a:lnSpc>
              <a:buFont typeface="Wingdings" panose="05000000000000000000" pitchFamily="2" charset="2"/>
              <a:buChar char="§"/>
            </a:pPr>
            <a:r>
              <a:rPr lang="en-US" sz="1100" dirty="0"/>
              <a:t>Cost-efficient solution</a:t>
            </a:r>
          </a:p>
          <a:p>
            <a:pPr marL="171450" indent="-171450" algn="just">
              <a:lnSpc>
                <a:spcPct val="150000"/>
              </a:lnSpc>
              <a:buFont typeface="Wingdings" panose="05000000000000000000" pitchFamily="2" charset="2"/>
              <a:buChar char="§"/>
            </a:pPr>
            <a:r>
              <a:rPr lang="en-US" sz="1100" b="1" dirty="0"/>
              <a:t>Biocompatible and non-toxic</a:t>
            </a:r>
          </a:p>
          <a:p>
            <a:pPr marL="171450" indent="-171450" algn="just">
              <a:lnSpc>
                <a:spcPct val="150000"/>
              </a:lnSpc>
              <a:buFont typeface="Wingdings" panose="05000000000000000000" pitchFamily="2" charset="2"/>
              <a:buChar char="§"/>
            </a:pPr>
            <a:endParaRPr lang="en-US" sz="1100" dirty="0"/>
          </a:p>
        </p:txBody>
      </p:sp>
      <p:graphicFrame>
        <p:nvGraphicFramePr>
          <p:cNvPr id="10" name="Table 9"/>
          <p:cNvGraphicFramePr>
            <a:graphicFrameLocks noGrp="1"/>
          </p:cNvGraphicFramePr>
          <p:nvPr>
            <p:extLst>
              <p:ext uri="{D42A27DB-BD31-4B8C-83A1-F6EECF244321}">
                <p14:modId xmlns:p14="http://schemas.microsoft.com/office/powerpoint/2010/main" val="4242370136"/>
              </p:ext>
            </p:extLst>
          </p:nvPr>
        </p:nvGraphicFramePr>
        <p:xfrm>
          <a:off x="537915" y="5278219"/>
          <a:ext cx="3920723" cy="3795342"/>
        </p:xfrm>
        <a:graphic>
          <a:graphicData uri="http://schemas.openxmlformats.org/drawingml/2006/table">
            <a:tbl>
              <a:tblPr firstRow="1" bandRow="1">
                <a:tableStyleId>{7E9639D4-E3E2-4D34-9284-5A2195B3D0D7}</a:tableStyleId>
              </a:tblPr>
              <a:tblGrid>
                <a:gridCol w="1861577">
                  <a:extLst>
                    <a:ext uri="{9D8B030D-6E8A-4147-A177-3AD203B41FA5}">
                      <a16:colId xmlns:a16="http://schemas.microsoft.com/office/drawing/2014/main" val="20000"/>
                    </a:ext>
                  </a:extLst>
                </a:gridCol>
                <a:gridCol w="2059146">
                  <a:extLst>
                    <a:ext uri="{9D8B030D-6E8A-4147-A177-3AD203B41FA5}">
                      <a16:colId xmlns:a16="http://schemas.microsoft.com/office/drawing/2014/main" val="20001"/>
                    </a:ext>
                  </a:extLst>
                </a:gridCol>
              </a:tblGrid>
              <a:tr h="178196">
                <a:tc gridSpan="2">
                  <a:txBody>
                    <a:bodyPr/>
                    <a:lstStyle/>
                    <a:p>
                      <a:r>
                        <a:rPr lang="en-US" sz="1100" dirty="0"/>
                        <a:t>OTech</a:t>
                      </a:r>
                      <a:r>
                        <a:rPr lang="en-US" sz="1100" baseline="0" dirty="0"/>
                        <a:t> Aurum</a:t>
                      </a:r>
                      <a:endParaRPr lang="en-US" sz="1100" dirty="0"/>
                    </a:p>
                  </a:txBody>
                  <a:tcPr/>
                </a:tc>
                <a:tc hMerge="1">
                  <a:txBody>
                    <a:bodyPr/>
                    <a:lstStyle/>
                    <a:p>
                      <a:pPr algn="ctr"/>
                      <a:endParaRPr lang="en-US" sz="1100" dirty="0"/>
                    </a:p>
                  </a:txBody>
                  <a:tcPr/>
                </a:tc>
                <a:extLst>
                  <a:ext uri="{0D108BD9-81ED-4DB2-BD59-A6C34878D82A}">
                    <a16:rowId xmlns:a16="http://schemas.microsoft.com/office/drawing/2014/main" val="10000"/>
                  </a:ext>
                </a:extLst>
              </a:tr>
              <a:tr h="217847">
                <a:tc>
                  <a:txBody>
                    <a:bodyPr/>
                    <a:lstStyle/>
                    <a:p>
                      <a:r>
                        <a:rPr lang="en-US" sz="1100" dirty="0"/>
                        <a:t>Viscosity, </a:t>
                      </a:r>
                      <a:r>
                        <a:rPr lang="en-US" sz="1100" dirty="0" err="1"/>
                        <a:t>cP</a:t>
                      </a:r>
                      <a:endParaRPr lang="en-US" sz="1100" dirty="0"/>
                    </a:p>
                  </a:txBody>
                  <a:tcPr/>
                </a:tc>
                <a:tc>
                  <a:txBody>
                    <a:bodyPr/>
                    <a:lstStyle/>
                    <a:p>
                      <a:pPr algn="ctr"/>
                      <a:r>
                        <a:rPr lang="en-US" sz="1100" dirty="0"/>
                        <a:t>3 – 20*</a:t>
                      </a:r>
                    </a:p>
                  </a:txBody>
                  <a:tcPr/>
                </a:tc>
                <a:extLst>
                  <a:ext uri="{0D108BD9-81ED-4DB2-BD59-A6C34878D82A}">
                    <a16:rowId xmlns:a16="http://schemas.microsoft.com/office/drawing/2014/main" val="10001"/>
                  </a:ext>
                </a:extLst>
              </a:tr>
              <a:tr h="271092">
                <a:tc>
                  <a:txBody>
                    <a:bodyPr/>
                    <a:lstStyle/>
                    <a:p>
                      <a:r>
                        <a:rPr lang="en-US" sz="1100" dirty="0"/>
                        <a:t>Shelf life,</a:t>
                      </a:r>
                      <a:r>
                        <a:rPr lang="en-US" sz="1100" baseline="0" dirty="0"/>
                        <a:t> 25⁰C</a:t>
                      </a:r>
                      <a:endParaRPr lang="en-US" sz="1100" dirty="0"/>
                    </a:p>
                  </a:txBody>
                  <a:tcPr/>
                </a:tc>
                <a:tc>
                  <a:txBody>
                    <a:bodyPr/>
                    <a:lstStyle/>
                    <a:p>
                      <a:pPr algn="ctr"/>
                      <a:r>
                        <a:rPr lang="en-US" sz="1100" dirty="0"/>
                        <a:t>12 month</a:t>
                      </a:r>
                    </a:p>
                  </a:txBody>
                  <a:tcPr/>
                </a:tc>
                <a:extLst>
                  <a:ext uri="{0D108BD9-81ED-4DB2-BD59-A6C34878D82A}">
                    <a16:rowId xmlns:a16="http://schemas.microsoft.com/office/drawing/2014/main" val="10002"/>
                  </a:ext>
                </a:extLst>
              </a:tr>
              <a:tr h="276225">
                <a:tc>
                  <a:txBody>
                    <a:bodyPr/>
                    <a:lstStyle/>
                    <a:p>
                      <a:r>
                        <a:rPr lang="en-US" sz="1100" dirty="0"/>
                        <a:t>Cure type</a:t>
                      </a:r>
                    </a:p>
                  </a:txBody>
                  <a:tcPr/>
                </a:tc>
                <a:tc>
                  <a:txBody>
                    <a:bodyPr/>
                    <a:lstStyle/>
                    <a:p>
                      <a:pPr algn="ctr"/>
                      <a:r>
                        <a:rPr lang="en-US" sz="1100" dirty="0"/>
                        <a:t>Cold plasma</a:t>
                      </a:r>
                    </a:p>
                  </a:txBody>
                  <a:tcPr/>
                </a:tc>
                <a:extLst>
                  <a:ext uri="{0D108BD9-81ED-4DB2-BD59-A6C34878D82A}">
                    <a16:rowId xmlns:a16="http://schemas.microsoft.com/office/drawing/2014/main" val="10003"/>
                  </a:ext>
                </a:extLst>
              </a:tr>
              <a:tr h="266700">
                <a:tc>
                  <a:txBody>
                    <a:bodyPr/>
                    <a:lstStyle/>
                    <a:p>
                      <a:r>
                        <a:rPr lang="en-US" sz="1100" dirty="0"/>
                        <a:t>Application method</a:t>
                      </a:r>
                    </a:p>
                  </a:txBody>
                  <a:tcPr/>
                </a:tc>
                <a:tc>
                  <a:txBody>
                    <a:bodyPr/>
                    <a:lstStyle/>
                    <a:p>
                      <a:pPr algn="ctr"/>
                      <a:r>
                        <a:rPr lang="en-US" sz="1100" dirty="0"/>
                        <a:t>Inkjet, slot-die, aerosol</a:t>
                      </a:r>
                    </a:p>
                  </a:txBody>
                  <a:tcPr/>
                </a:tc>
                <a:extLst>
                  <a:ext uri="{0D108BD9-81ED-4DB2-BD59-A6C34878D82A}">
                    <a16:rowId xmlns:a16="http://schemas.microsoft.com/office/drawing/2014/main" val="10004"/>
                  </a:ext>
                </a:extLst>
              </a:tr>
              <a:tr h="266700">
                <a:tc>
                  <a:txBody>
                    <a:bodyPr/>
                    <a:lstStyle/>
                    <a:p>
                      <a:r>
                        <a:rPr lang="en-US" sz="1100" dirty="0"/>
                        <a:t>Example printheads</a:t>
                      </a:r>
                    </a:p>
                  </a:txBody>
                  <a:tcPr/>
                </a:tc>
                <a:tc>
                  <a:txBody>
                    <a:bodyPr/>
                    <a:lstStyle/>
                    <a:p>
                      <a:pPr algn="ctr"/>
                      <a:r>
                        <a:rPr lang="en-US" sz="1100" dirty="0"/>
                        <a:t>Samba, single nozzle</a:t>
                      </a:r>
                    </a:p>
                  </a:txBody>
                  <a:tcPr/>
                </a:tc>
                <a:extLst>
                  <a:ext uri="{0D108BD9-81ED-4DB2-BD59-A6C34878D82A}">
                    <a16:rowId xmlns:a16="http://schemas.microsoft.com/office/drawing/2014/main" val="1511115886"/>
                  </a:ext>
                </a:extLst>
              </a:tr>
              <a:tr h="266700">
                <a:tc>
                  <a:txBody>
                    <a:bodyPr/>
                    <a:lstStyle/>
                    <a:p>
                      <a:r>
                        <a:rPr lang="en-US" sz="1100" dirty="0"/>
                        <a:t>Substrate</a:t>
                      </a:r>
                    </a:p>
                  </a:txBody>
                  <a:tcPr/>
                </a:tc>
                <a:tc>
                  <a:txBody>
                    <a:bodyPr/>
                    <a:lstStyle/>
                    <a:p>
                      <a:pPr algn="ctr"/>
                      <a:r>
                        <a:rPr lang="en-US" sz="1100" dirty="0"/>
                        <a:t>Plastic,</a:t>
                      </a:r>
                      <a:r>
                        <a:rPr lang="en-US" sz="1100" baseline="0" dirty="0"/>
                        <a:t> paper, glass, fabric</a:t>
                      </a:r>
                      <a:endParaRPr lang="en-US" sz="1100" dirty="0"/>
                    </a:p>
                  </a:txBody>
                  <a:tcPr/>
                </a:tc>
                <a:extLst>
                  <a:ext uri="{0D108BD9-81ED-4DB2-BD59-A6C34878D82A}">
                    <a16:rowId xmlns:a16="http://schemas.microsoft.com/office/drawing/2014/main" val="10005"/>
                  </a:ext>
                </a:extLst>
              </a:tr>
              <a:tr h="285750">
                <a:tc>
                  <a:txBody>
                    <a:bodyPr/>
                    <a:lstStyle/>
                    <a:p>
                      <a:r>
                        <a:rPr lang="en-US" sz="1100" dirty="0"/>
                        <a:t>Appearance</a:t>
                      </a:r>
                    </a:p>
                  </a:txBody>
                  <a:tcPr/>
                </a:tc>
                <a:tc>
                  <a:txBody>
                    <a:bodyPr/>
                    <a:lstStyle/>
                    <a:p>
                      <a:pPr algn="ctr"/>
                      <a:r>
                        <a:rPr lang="en-US" sz="1100" dirty="0"/>
                        <a:t>Clear yellow liquid</a:t>
                      </a:r>
                    </a:p>
                  </a:txBody>
                  <a:tcPr/>
                </a:tc>
                <a:extLst>
                  <a:ext uri="{0D108BD9-81ED-4DB2-BD59-A6C34878D82A}">
                    <a16:rowId xmlns:a16="http://schemas.microsoft.com/office/drawing/2014/main" val="10006"/>
                  </a:ext>
                </a:extLst>
              </a:tr>
              <a:tr h="285750">
                <a:tc>
                  <a:txBody>
                    <a:bodyPr/>
                    <a:lstStyle/>
                    <a:p>
                      <a:r>
                        <a:rPr lang="en-US" sz="1100" dirty="0"/>
                        <a:t>Acidity</a:t>
                      </a:r>
                    </a:p>
                  </a:txBody>
                  <a:tcPr/>
                </a:tc>
                <a:tc>
                  <a:txBody>
                    <a:bodyPr/>
                    <a:lstStyle/>
                    <a:p>
                      <a:pPr algn="ctr"/>
                      <a:r>
                        <a:rPr lang="en-US" sz="1100" b="1" dirty="0">
                          <a:solidFill>
                            <a:srgbClr val="FF0000"/>
                          </a:solidFill>
                        </a:rPr>
                        <a:t>pH</a:t>
                      </a:r>
                      <a:r>
                        <a:rPr lang="en-US" sz="1100" b="1" baseline="0" dirty="0">
                          <a:solidFill>
                            <a:srgbClr val="FF0000"/>
                          </a:solidFill>
                        </a:rPr>
                        <a:t> &gt; 2</a:t>
                      </a:r>
                      <a:endParaRPr lang="en-US" sz="1100" b="1" dirty="0">
                        <a:solidFill>
                          <a:srgbClr val="FF0000"/>
                        </a:solidFill>
                      </a:endParaRPr>
                    </a:p>
                  </a:txBody>
                  <a:tcPr/>
                </a:tc>
                <a:extLst>
                  <a:ext uri="{0D108BD9-81ED-4DB2-BD59-A6C34878D82A}">
                    <a16:rowId xmlns:a16="http://schemas.microsoft.com/office/drawing/2014/main" val="10007"/>
                  </a:ext>
                </a:extLst>
              </a:tr>
              <a:tr h="428625">
                <a:tc>
                  <a:txBody>
                    <a:bodyPr/>
                    <a:lstStyle/>
                    <a:p>
                      <a:r>
                        <a:rPr lang="en-US" sz="1100" dirty="0"/>
                        <a:t>Applications</a:t>
                      </a:r>
                    </a:p>
                  </a:txBody>
                  <a:tcPr/>
                </a:tc>
                <a:tc>
                  <a:txBody>
                    <a:bodyPr/>
                    <a:lstStyle/>
                    <a:p>
                      <a:pPr marL="171450" indent="-171450" algn="l">
                        <a:buFont typeface="Arial" panose="020B0604020202020204" pitchFamily="34" charset="0"/>
                        <a:buChar char="•"/>
                      </a:pPr>
                      <a:r>
                        <a:rPr lang="en-US" sz="1100" dirty="0"/>
                        <a:t>Sensors</a:t>
                      </a:r>
                    </a:p>
                    <a:p>
                      <a:pPr marL="171450" indent="-171450" algn="l">
                        <a:buFont typeface="Arial" panose="020B0604020202020204" pitchFamily="34" charset="0"/>
                        <a:buChar char="•"/>
                      </a:pPr>
                      <a:r>
                        <a:rPr lang="en-US" sz="1100" dirty="0"/>
                        <a:t>Electrodes</a:t>
                      </a:r>
                    </a:p>
                    <a:p>
                      <a:pPr marL="171450" indent="-171450" algn="l">
                        <a:buFont typeface="Arial" panose="020B0604020202020204" pitchFamily="34" charset="0"/>
                        <a:buChar char="•"/>
                      </a:pPr>
                      <a:r>
                        <a:rPr lang="en-US" sz="1100" dirty="0"/>
                        <a:t>Medical</a:t>
                      </a:r>
                      <a:r>
                        <a:rPr lang="en-US" sz="1100" baseline="0" dirty="0"/>
                        <a:t> devices</a:t>
                      </a:r>
                    </a:p>
                    <a:p>
                      <a:pPr marL="171450" indent="-171450" algn="l">
                        <a:buFont typeface="Arial" panose="020B0604020202020204" pitchFamily="34" charset="0"/>
                        <a:buChar char="•"/>
                      </a:pPr>
                      <a:r>
                        <a:rPr lang="en-US" sz="1100" baseline="0" dirty="0" err="1"/>
                        <a:t>Calalysis</a:t>
                      </a:r>
                      <a:endParaRPr lang="en-US" sz="1100" dirty="0"/>
                    </a:p>
                    <a:p>
                      <a:pPr marL="171450" indent="-171450" algn="l">
                        <a:buFont typeface="Arial" panose="020B0604020202020204" pitchFamily="34" charset="0"/>
                        <a:buChar char="•"/>
                      </a:pPr>
                      <a:r>
                        <a:rPr lang="en-US" sz="1100" dirty="0"/>
                        <a:t>Other sensitive devices</a:t>
                      </a:r>
                    </a:p>
                  </a:txBody>
                  <a:tcPr/>
                </a:tc>
                <a:extLst>
                  <a:ext uri="{0D108BD9-81ED-4DB2-BD59-A6C34878D82A}">
                    <a16:rowId xmlns:a16="http://schemas.microsoft.com/office/drawing/2014/main" val="10008"/>
                  </a:ext>
                </a:extLst>
              </a:tr>
              <a:tr h="428625">
                <a:tc gridSpan="2">
                  <a:txBody>
                    <a:bodyPr/>
                    <a:lstStyle/>
                    <a:p>
                      <a:r>
                        <a:rPr lang="en-US" sz="1100" dirty="0"/>
                        <a:t>* Depending on the application method. Custom formulations are available.</a:t>
                      </a:r>
                    </a:p>
                  </a:txBody>
                  <a:tcPr/>
                </a:tc>
                <a:tc hMerge="1">
                  <a:txBody>
                    <a:bodyPr/>
                    <a:lstStyle/>
                    <a:p>
                      <a:pPr marL="171450" indent="-171450" algn="l">
                        <a:buFont typeface="Arial" panose="020B0604020202020204" pitchFamily="34" charset="0"/>
                        <a:buChar char="•"/>
                      </a:pPr>
                      <a:endParaRPr lang="en-US" sz="1100" dirty="0"/>
                    </a:p>
                  </a:txBody>
                  <a:tcPr/>
                </a:tc>
                <a:extLst>
                  <a:ext uri="{0D108BD9-81ED-4DB2-BD59-A6C34878D82A}">
                    <a16:rowId xmlns:a16="http://schemas.microsoft.com/office/drawing/2014/main" val="64677478"/>
                  </a:ext>
                </a:extLst>
              </a:tr>
            </a:tbl>
          </a:graphicData>
        </a:graphic>
      </p:graphicFrame>
      <p:sp>
        <p:nvSpPr>
          <p:cNvPr id="18" name="Rectangle 17">
            <a:extLst>
              <a:ext uri="{FF2B5EF4-FFF2-40B4-BE49-F238E27FC236}">
                <a16:creationId xmlns:a16="http://schemas.microsoft.com/office/drawing/2014/main" id="{F560BC6A-E9D7-418F-A121-E03C589DDD94}"/>
              </a:ext>
            </a:extLst>
          </p:cNvPr>
          <p:cNvSpPr/>
          <p:nvPr/>
        </p:nvSpPr>
        <p:spPr>
          <a:xfrm>
            <a:off x="70737" y="4878991"/>
            <a:ext cx="2053319" cy="276999"/>
          </a:xfrm>
          <a:prstGeom prst="rect">
            <a:avLst/>
          </a:prstGeom>
        </p:spPr>
        <p:txBody>
          <a:bodyPr wrap="none">
            <a:spAutoFit/>
          </a:bodyPr>
          <a:lstStyle/>
          <a:p>
            <a:r>
              <a:rPr lang="en-US" sz="1200" dirty="0">
                <a:ln>
                  <a:solidFill>
                    <a:srgbClr val="4DB6AC"/>
                  </a:solidFill>
                </a:ln>
                <a:solidFill>
                  <a:srgbClr val="4DB6AC"/>
                </a:solidFill>
                <a:ea typeface="Libre Franklin"/>
                <a:cs typeface="Libre Franklin"/>
              </a:rPr>
              <a:t>Typical properties of the ink</a:t>
            </a:r>
          </a:p>
        </p:txBody>
      </p:sp>
      <p:sp>
        <p:nvSpPr>
          <p:cNvPr id="9" name="TextBox 8"/>
          <p:cNvSpPr txBox="1"/>
          <p:nvPr/>
        </p:nvSpPr>
        <p:spPr>
          <a:xfrm>
            <a:off x="126666" y="9134475"/>
            <a:ext cx="6479895" cy="429990"/>
          </a:xfrm>
          <a:prstGeom prst="rect">
            <a:avLst/>
          </a:prstGeom>
          <a:noFill/>
        </p:spPr>
        <p:txBody>
          <a:bodyPr wrap="square" rtlCol="0">
            <a:spAutoFit/>
          </a:bodyPr>
          <a:lstStyle/>
          <a:p>
            <a:r>
              <a:rPr lang="en-US" sz="1100" b="1" dirty="0">
                <a:solidFill>
                  <a:schemeClr val="tx2"/>
                </a:solidFill>
              </a:rPr>
              <a:t>Downloaded from oreltech.com</a:t>
            </a:r>
          </a:p>
          <a:p>
            <a:r>
              <a:rPr lang="en-US" sz="1100" b="1" dirty="0">
                <a:solidFill>
                  <a:schemeClr val="tx2"/>
                </a:solidFill>
              </a:rPr>
              <a:t>For additional questions please contact konstantin@oreltech.com</a:t>
            </a:r>
          </a:p>
        </p:txBody>
      </p:sp>
      <p:pic>
        <p:nvPicPr>
          <p:cNvPr id="12" name="Picture 11"/>
          <p:cNvPicPr>
            <a:picLocks noChangeAspect="1" noChangeArrowheads="1"/>
          </p:cNvPicPr>
          <p:nvPr/>
        </p:nvPicPr>
        <p:blipFill rotWithShape="1">
          <a:blip r:embed="rId2">
            <a:extLst>
              <a:ext uri="{28A0092B-C50C-407E-A947-70E740481C1C}">
                <a14:useLocalDpi xmlns:a14="http://schemas.microsoft.com/office/drawing/2010/main" val="0"/>
              </a:ext>
            </a:extLst>
          </a:blip>
          <a:srcRect r="5073"/>
          <a:stretch/>
        </p:blipFill>
        <p:spPr bwMode="auto">
          <a:xfrm>
            <a:off x="3821008" y="0"/>
            <a:ext cx="3005893" cy="73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descr="A picture containing bottle&#10;&#10;Description automatically generated">
            <a:extLst>
              <a:ext uri="{FF2B5EF4-FFF2-40B4-BE49-F238E27FC236}">
                <a16:creationId xmlns:a16="http://schemas.microsoft.com/office/drawing/2014/main" id="{A5DA8671-F457-4DDA-8E48-80A098E9D389}"/>
              </a:ext>
            </a:extLst>
          </p:cNvPr>
          <p:cNvPicPr>
            <a:picLocks noChangeAspect="1"/>
          </p:cNvPicPr>
          <p:nvPr/>
        </p:nvPicPr>
        <p:blipFill rotWithShape="1">
          <a:blip r:embed="rId3"/>
          <a:srcRect l="32480" r="31080"/>
          <a:stretch/>
        </p:blipFill>
        <p:spPr>
          <a:xfrm>
            <a:off x="4686169" y="5610348"/>
            <a:ext cx="1826392" cy="2505987"/>
          </a:xfrm>
          <a:prstGeom prst="rect">
            <a:avLst/>
          </a:prstGeom>
        </p:spPr>
      </p:pic>
      <p:pic>
        <p:nvPicPr>
          <p:cNvPr id="5" name="Picture 4" descr="A yellow red blue and black sign&#10;&#10;Description automatically generated">
            <a:extLst>
              <a:ext uri="{FF2B5EF4-FFF2-40B4-BE49-F238E27FC236}">
                <a16:creationId xmlns:a16="http://schemas.microsoft.com/office/drawing/2014/main" id="{48EBBA6E-633F-EF27-4D46-47E97F50CBB0}"/>
              </a:ext>
            </a:extLst>
          </p:cNvPr>
          <p:cNvPicPr>
            <a:picLocks noChangeAspect="1"/>
          </p:cNvPicPr>
          <p:nvPr/>
        </p:nvPicPr>
        <p:blipFill>
          <a:blip r:embed="rId4"/>
          <a:stretch>
            <a:fillRect/>
          </a:stretch>
        </p:blipFill>
        <p:spPr>
          <a:xfrm>
            <a:off x="4540567" y="2896578"/>
            <a:ext cx="1854502" cy="1731616"/>
          </a:xfrm>
          <a:prstGeom prst="rect">
            <a:avLst/>
          </a:prstGeom>
        </p:spPr>
      </p:pic>
    </p:spTree>
    <p:extLst>
      <p:ext uri="{BB962C8B-B14F-4D97-AF65-F5344CB8AC3E}">
        <p14:creationId xmlns:p14="http://schemas.microsoft.com/office/powerpoint/2010/main" val="224305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handwear&#10;&#10;Description automatically generated">
            <a:extLst>
              <a:ext uri="{FF2B5EF4-FFF2-40B4-BE49-F238E27FC236}">
                <a16:creationId xmlns:a16="http://schemas.microsoft.com/office/drawing/2014/main" id="{060934DE-D396-43FD-94DD-F3C0A0A33B8C}"/>
              </a:ext>
            </a:extLst>
          </p:cNvPr>
          <p:cNvPicPr>
            <a:picLocks noChangeAspect="1"/>
          </p:cNvPicPr>
          <p:nvPr/>
        </p:nvPicPr>
        <p:blipFill>
          <a:blip r:embed="rId2"/>
          <a:stretch>
            <a:fillRect/>
          </a:stretch>
        </p:blipFill>
        <p:spPr>
          <a:xfrm>
            <a:off x="4105311" y="6974925"/>
            <a:ext cx="2399657" cy="1844864"/>
          </a:xfrm>
          <a:prstGeom prst="rect">
            <a:avLst/>
          </a:prstGeom>
        </p:spPr>
      </p:pic>
      <p:sp>
        <p:nvSpPr>
          <p:cNvPr id="6" name="Rectangle 5">
            <a:extLst>
              <a:ext uri="{FF2B5EF4-FFF2-40B4-BE49-F238E27FC236}">
                <a16:creationId xmlns:a16="http://schemas.microsoft.com/office/drawing/2014/main" id="{F560BC6A-E9D7-418F-A121-E03C589DDD94}"/>
              </a:ext>
            </a:extLst>
          </p:cNvPr>
          <p:cNvSpPr/>
          <p:nvPr/>
        </p:nvSpPr>
        <p:spPr>
          <a:xfrm>
            <a:off x="70737" y="4650920"/>
            <a:ext cx="2522998" cy="276999"/>
          </a:xfrm>
          <a:prstGeom prst="rect">
            <a:avLst/>
          </a:prstGeom>
        </p:spPr>
        <p:txBody>
          <a:bodyPr wrap="none">
            <a:spAutoFit/>
          </a:bodyPr>
          <a:lstStyle/>
          <a:p>
            <a:r>
              <a:rPr lang="en-US" sz="1200" dirty="0">
                <a:ln>
                  <a:solidFill>
                    <a:srgbClr val="4DB6AC"/>
                  </a:solidFill>
                </a:ln>
                <a:solidFill>
                  <a:srgbClr val="4DB6AC"/>
                </a:solidFill>
                <a:ea typeface="Libre Franklin"/>
                <a:cs typeface="Libre Franklin"/>
              </a:rPr>
              <a:t>Typical properties of the cured film</a:t>
            </a:r>
          </a:p>
        </p:txBody>
      </p:sp>
      <p:sp>
        <p:nvSpPr>
          <p:cNvPr id="8" name="Rectangle 7">
            <a:extLst>
              <a:ext uri="{FF2B5EF4-FFF2-40B4-BE49-F238E27FC236}">
                <a16:creationId xmlns:a16="http://schemas.microsoft.com/office/drawing/2014/main" id="{F560BC6A-E9D7-418F-A121-E03C589DDD94}"/>
              </a:ext>
            </a:extLst>
          </p:cNvPr>
          <p:cNvSpPr/>
          <p:nvPr/>
        </p:nvSpPr>
        <p:spPr>
          <a:xfrm>
            <a:off x="70737" y="3138263"/>
            <a:ext cx="1367682" cy="276999"/>
          </a:xfrm>
          <a:prstGeom prst="rect">
            <a:avLst/>
          </a:prstGeom>
        </p:spPr>
        <p:txBody>
          <a:bodyPr wrap="none">
            <a:spAutoFit/>
          </a:bodyPr>
          <a:lstStyle/>
          <a:p>
            <a:r>
              <a:rPr lang="en-US" sz="1200" dirty="0">
                <a:ln>
                  <a:solidFill>
                    <a:srgbClr val="4DB6AC"/>
                  </a:solidFill>
                </a:ln>
                <a:solidFill>
                  <a:srgbClr val="4DB6AC"/>
                </a:solidFill>
                <a:ea typeface="Libre Franklin"/>
                <a:cs typeface="Libre Franklin"/>
              </a:rPr>
              <a:t>Curing conditions</a:t>
            </a:r>
          </a:p>
        </p:txBody>
      </p:sp>
      <p:sp>
        <p:nvSpPr>
          <p:cNvPr id="9" name="TextBox 8"/>
          <p:cNvSpPr txBox="1"/>
          <p:nvPr/>
        </p:nvSpPr>
        <p:spPr>
          <a:xfrm>
            <a:off x="194079" y="3399873"/>
            <a:ext cx="6310889" cy="1274131"/>
          </a:xfrm>
          <a:prstGeom prst="rect">
            <a:avLst/>
          </a:prstGeom>
          <a:noFill/>
        </p:spPr>
        <p:txBody>
          <a:bodyPr wrap="square" rtlCol="0">
            <a:spAutoFit/>
          </a:bodyPr>
          <a:lstStyle>
            <a:defPPr>
              <a:defRPr lang="en-US"/>
            </a:defPPr>
          </a:lstStyle>
          <a:p>
            <a:r>
              <a:rPr lang="en-US" dirty="0"/>
              <a:t>● </a:t>
            </a:r>
            <a:r>
              <a:rPr lang="en-US" b="1" dirty="0"/>
              <a:t>Curing time</a:t>
            </a:r>
            <a:r>
              <a:rPr lang="en-US" dirty="0"/>
              <a:t>: 10-15 minutes.</a:t>
            </a:r>
          </a:p>
          <a:p>
            <a:endParaRPr lang="en-US" dirty="0"/>
          </a:p>
          <a:p>
            <a:r>
              <a:rPr lang="en-US" dirty="0"/>
              <a:t>● </a:t>
            </a:r>
            <a:r>
              <a:rPr lang="en-US" b="1" dirty="0"/>
              <a:t>Curing apparatus</a:t>
            </a:r>
            <a:r>
              <a:rPr lang="en-US" dirty="0"/>
              <a:t>: Cold plasma instrument with a low-pressure chamber (0.3-0.5 mbar).</a:t>
            </a:r>
          </a:p>
          <a:p>
            <a:endParaRPr lang="en-US" dirty="0"/>
          </a:p>
          <a:p>
            <a:r>
              <a:rPr lang="en-US" dirty="0"/>
              <a:t>● </a:t>
            </a:r>
            <a:r>
              <a:rPr lang="en-US" b="1" dirty="0"/>
              <a:t>Curing temperature</a:t>
            </a:r>
            <a:r>
              <a:rPr lang="en-US" dirty="0"/>
              <a:t>: Temperature in the plasma chamber does not exceed 70 ⁰C. No additional heating is needed. That temperature can be lowered to room temperature using a temperature-controlled plasma chamber.</a:t>
            </a:r>
          </a:p>
        </p:txBody>
      </p:sp>
      <p:graphicFrame>
        <p:nvGraphicFramePr>
          <p:cNvPr id="10" name="Table 9"/>
          <p:cNvGraphicFramePr>
            <a:graphicFrameLocks noGrp="1"/>
          </p:cNvGraphicFramePr>
          <p:nvPr>
            <p:extLst>
              <p:ext uri="{D42A27DB-BD31-4B8C-83A1-F6EECF244321}">
                <p14:modId xmlns:p14="http://schemas.microsoft.com/office/powerpoint/2010/main" val="3935673921"/>
              </p:ext>
            </p:extLst>
          </p:nvPr>
        </p:nvGraphicFramePr>
        <p:xfrm>
          <a:off x="413152" y="5041054"/>
          <a:ext cx="5825723" cy="1861185"/>
        </p:xfrm>
        <a:graphic>
          <a:graphicData uri="http://schemas.openxmlformats.org/drawingml/2006/table">
            <a:tbl>
              <a:tblPr firstRow="1" bandRow="1">
                <a:tableStyleId>{7E9639D4-E3E2-4D34-9284-5A2195B3D0D7}</a:tableStyleId>
              </a:tblPr>
              <a:tblGrid>
                <a:gridCol w="2868528">
                  <a:extLst>
                    <a:ext uri="{9D8B030D-6E8A-4147-A177-3AD203B41FA5}">
                      <a16:colId xmlns:a16="http://schemas.microsoft.com/office/drawing/2014/main" val="20000"/>
                    </a:ext>
                  </a:extLst>
                </a:gridCol>
                <a:gridCol w="2957195">
                  <a:extLst>
                    <a:ext uri="{9D8B030D-6E8A-4147-A177-3AD203B41FA5}">
                      <a16:colId xmlns:a16="http://schemas.microsoft.com/office/drawing/2014/main" val="20001"/>
                    </a:ext>
                  </a:extLst>
                </a:gridCol>
              </a:tblGrid>
              <a:tr h="178196">
                <a:tc gridSpan="2">
                  <a:txBody>
                    <a:bodyPr/>
                    <a:lstStyle/>
                    <a:p>
                      <a:endParaRPr lang="en-US" sz="1100" dirty="0"/>
                    </a:p>
                  </a:txBody>
                  <a:tcPr/>
                </a:tc>
                <a:tc hMerge="1">
                  <a:txBody>
                    <a:bodyPr/>
                    <a:lstStyle/>
                    <a:p>
                      <a:pPr algn="ctr"/>
                      <a:endParaRPr lang="en-US" sz="1100" dirty="0"/>
                    </a:p>
                  </a:txBody>
                  <a:tcPr/>
                </a:tc>
                <a:extLst>
                  <a:ext uri="{0D108BD9-81ED-4DB2-BD59-A6C34878D82A}">
                    <a16:rowId xmlns:a16="http://schemas.microsoft.com/office/drawing/2014/main" val="10000"/>
                  </a:ext>
                </a:extLst>
              </a:tr>
              <a:tr h="217847">
                <a:tc>
                  <a:txBody>
                    <a:bodyPr/>
                    <a:lstStyle/>
                    <a:p>
                      <a:r>
                        <a:rPr lang="en-US" sz="1100" dirty="0"/>
                        <a:t>Conductivity, % bulk</a:t>
                      </a:r>
                    </a:p>
                  </a:txBody>
                  <a:tcPr/>
                </a:tc>
                <a:tc>
                  <a:txBody>
                    <a:bodyPr/>
                    <a:lstStyle/>
                    <a:p>
                      <a:pPr algn="ctr"/>
                      <a:r>
                        <a:rPr lang="en-US" sz="1100" dirty="0"/>
                        <a:t>30 – 45</a:t>
                      </a:r>
                    </a:p>
                  </a:txBody>
                  <a:tcPr/>
                </a:tc>
                <a:extLst>
                  <a:ext uri="{0D108BD9-81ED-4DB2-BD59-A6C34878D82A}">
                    <a16:rowId xmlns:a16="http://schemas.microsoft.com/office/drawing/2014/main" val="10001"/>
                  </a:ext>
                </a:extLst>
              </a:tr>
              <a:tr h="276225">
                <a:tc>
                  <a:txBody>
                    <a:bodyPr/>
                    <a:lstStyle/>
                    <a:p>
                      <a:r>
                        <a:rPr lang="en-US" sz="1100" dirty="0"/>
                        <a:t>Sheet resistance, </a:t>
                      </a:r>
                      <a:r>
                        <a:rPr lang="el-GR" sz="1100" dirty="0"/>
                        <a:t>Ω</a:t>
                      </a:r>
                      <a:r>
                        <a:rPr lang="en-US" sz="1100" dirty="0"/>
                        <a:t>/□</a:t>
                      </a:r>
                    </a:p>
                  </a:txBody>
                  <a:tcPr/>
                </a:tc>
                <a:tc>
                  <a:txBody>
                    <a:bodyPr/>
                    <a:lstStyle/>
                    <a:p>
                      <a:pPr algn="ctr"/>
                      <a:r>
                        <a:rPr lang="en-US" sz="1100" dirty="0"/>
                        <a:t>1 – 3</a:t>
                      </a:r>
                    </a:p>
                  </a:txBody>
                  <a:tcPr/>
                </a:tc>
                <a:extLst>
                  <a:ext uri="{0D108BD9-81ED-4DB2-BD59-A6C34878D82A}">
                    <a16:rowId xmlns:a16="http://schemas.microsoft.com/office/drawing/2014/main" val="10002"/>
                  </a:ext>
                </a:extLst>
              </a:tr>
              <a:tr h="266700">
                <a:tc>
                  <a:txBody>
                    <a:bodyPr/>
                    <a:lstStyle/>
                    <a:p>
                      <a:r>
                        <a:rPr lang="en-US" sz="1100" dirty="0"/>
                        <a:t>Adhesion</a:t>
                      </a:r>
                    </a:p>
                  </a:txBody>
                  <a:tcPr/>
                </a:tc>
                <a:tc>
                  <a:txBody>
                    <a:bodyPr/>
                    <a:lstStyle/>
                    <a:p>
                      <a:pPr algn="ctr"/>
                      <a:r>
                        <a:rPr lang="en-US" sz="1100" dirty="0"/>
                        <a:t>Tested on PET, paper, fabric, ABS, </a:t>
                      </a:r>
                      <a:r>
                        <a:rPr lang="en-US" sz="1100" baseline="0" dirty="0"/>
                        <a:t>others</a:t>
                      </a:r>
                      <a:endParaRPr lang="en-US" sz="1100" dirty="0"/>
                    </a:p>
                  </a:txBody>
                  <a:tcPr/>
                </a:tc>
                <a:extLst>
                  <a:ext uri="{0D108BD9-81ED-4DB2-BD59-A6C34878D82A}">
                    <a16:rowId xmlns:a16="http://schemas.microsoft.com/office/drawing/2014/main" val="10003"/>
                  </a:ext>
                </a:extLst>
              </a:tr>
              <a:tr h="266700">
                <a:tc>
                  <a:txBody>
                    <a:bodyPr/>
                    <a:lstStyle/>
                    <a:p>
                      <a:r>
                        <a:rPr lang="en-US" sz="1100" dirty="0"/>
                        <a:t>Layer thickness, nm</a:t>
                      </a:r>
                    </a:p>
                  </a:txBody>
                  <a:tcPr/>
                </a:tc>
                <a:tc>
                  <a:txBody>
                    <a:bodyPr/>
                    <a:lstStyle/>
                    <a:p>
                      <a:pPr algn="ctr"/>
                      <a:r>
                        <a:rPr lang="en-US" sz="1100" dirty="0"/>
                        <a:t>30 – 1000</a:t>
                      </a:r>
                    </a:p>
                  </a:txBody>
                  <a:tcPr/>
                </a:tc>
                <a:extLst>
                  <a:ext uri="{0D108BD9-81ED-4DB2-BD59-A6C34878D82A}">
                    <a16:rowId xmlns:a16="http://schemas.microsoft.com/office/drawing/2014/main" val="10004"/>
                  </a:ext>
                </a:extLst>
              </a:tr>
              <a:tr h="266700">
                <a:tc>
                  <a:txBody>
                    <a:bodyPr/>
                    <a:lstStyle/>
                    <a:p>
                      <a:r>
                        <a:rPr lang="en-US" sz="1100" dirty="0"/>
                        <a:t>Line width, µm</a:t>
                      </a:r>
                    </a:p>
                  </a:txBody>
                  <a:tcPr/>
                </a:tc>
                <a:tc>
                  <a:txBody>
                    <a:bodyPr/>
                    <a:lstStyle/>
                    <a:p>
                      <a:pPr algn="ctr"/>
                      <a:r>
                        <a:rPr lang="en-US" sz="1100" dirty="0"/>
                        <a:t>&gt;50</a:t>
                      </a:r>
                    </a:p>
                  </a:txBody>
                  <a:tcPr/>
                </a:tc>
                <a:extLst>
                  <a:ext uri="{0D108BD9-81ED-4DB2-BD59-A6C34878D82A}">
                    <a16:rowId xmlns:a16="http://schemas.microsoft.com/office/drawing/2014/main" val="2513600900"/>
                  </a:ext>
                </a:extLst>
              </a:tr>
              <a:tr h="266700">
                <a:tc gridSpan="2">
                  <a:txBody>
                    <a:bodyPr/>
                    <a:lstStyle/>
                    <a:p>
                      <a:pPr marL="0" marR="0" lvl="0" indent="0" algn="l" defTabSz="3979804" rtl="0" eaLnBrk="1" fontAlgn="auto" latinLnBrk="0" hangingPunct="1">
                        <a:lnSpc>
                          <a:spcPct val="100000"/>
                        </a:lnSpc>
                        <a:spcBef>
                          <a:spcPts val="0"/>
                        </a:spcBef>
                        <a:spcAft>
                          <a:spcPts val="0"/>
                        </a:spcAft>
                        <a:buClrTx/>
                        <a:buSzTx/>
                        <a:buFontTx/>
                        <a:buNone/>
                        <a:tabLst/>
                        <a:defRPr/>
                      </a:pPr>
                      <a:r>
                        <a:rPr lang="en-US" sz="1100" b="1" dirty="0"/>
                        <a:t>No cytotoxic effect according to ISO 10993</a:t>
                      </a:r>
                    </a:p>
                  </a:txBody>
                  <a:tcPr/>
                </a:tc>
                <a:tc hMerge="1">
                  <a:txBody>
                    <a:bodyPr/>
                    <a:lstStyle/>
                    <a:p>
                      <a:pPr algn="ctr"/>
                      <a:endParaRPr lang="en-US" sz="1100" dirty="0"/>
                    </a:p>
                  </a:txBody>
                  <a:tcPr/>
                </a:tc>
                <a:extLst>
                  <a:ext uri="{0D108BD9-81ED-4DB2-BD59-A6C34878D82A}">
                    <a16:rowId xmlns:a16="http://schemas.microsoft.com/office/drawing/2014/main" val="3489016662"/>
                  </a:ext>
                </a:extLst>
              </a:tr>
            </a:tbl>
          </a:graphicData>
        </a:graphic>
      </p:graphicFrame>
      <p:sp>
        <p:nvSpPr>
          <p:cNvPr id="11" name="Rectangle 10">
            <a:extLst>
              <a:ext uri="{FF2B5EF4-FFF2-40B4-BE49-F238E27FC236}">
                <a16:creationId xmlns:a16="http://schemas.microsoft.com/office/drawing/2014/main" id="{F560BC6A-E9D7-418F-A121-E03C589DDD94}"/>
              </a:ext>
            </a:extLst>
          </p:cNvPr>
          <p:cNvSpPr/>
          <p:nvPr/>
        </p:nvSpPr>
        <p:spPr>
          <a:xfrm>
            <a:off x="70737" y="978314"/>
            <a:ext cx="2231701" cy="276999"/>
          </a:xfrm>
          <a:prstGeom prst="rect">
            <a:avLst/>
          </a:prstGeom>
        </p:spPr>
        <p:txBody>
          <a:bodyPr wrap="none">
            <a:spAutoFit/>
          </a:bodyPr>
          <a:lstStyle/>
          <a:p>
            <a:r>
              <a:rPr lang="en-US" sz="1200" dirty="0">
                <a:ln>
                  <a:solidFill>
                    <a:srgbClr val="4DB6AC"/>
                  </a:solidFill>
                </a:ln>
                <a:solidFill>
                  <a:srgbClr val="4DB6AC"/>
                </a:solidFill>
                <a:ea typeface="Libre Franklin"/>
                <a:cs typeface="Libre Franklin"/>
              </a:rPr>
              <a:t>Directions for use and storage</a:t>
            </a:r>
          </a:p>
        </p:txBody>
      </p:sp>
      <p:sp>
        <p:nvSpPr>
          <p:cNvPr id="12" name="TextBox 11"/>
          <p:cNvSpPr txBox="1"/>
          <p:nvPr/>
        </p:nvSpPr>
        <p:spPr>
          <a:xfrm>
            <a:off x="194079" y="1260095"/>
            <a:ext cx="5851121" cy="1869743"/>
          </a:xfrm>
          <a:prstGeom prst="rect">
            <a:avLst/>
          </a:prstGeom>
          <a:noFill/>
        </p:spPr>
        <p:txBody>
          <a:bodyPr wrap="square" rtlCol="0">
            <a:spAutoFit/>
          </a:bodyPr>
          <a:lstStyle/>
          <a:p>
            <a:r>
              <a:rPr lang="en-US" sz="1050" dirty="0"/>
              <a:t>● </a:t>
            </a:r>
            <a:r>
              <a:rPr lang="en-US" sz="1050" b="1" dirty="0"/>
              <a:t>Storage</a:t>
            </a:r>
            <a:r>
              <a:rPr lang="en-US" sz="1050" dirty="0"/>
              <a:t>: Inks can be stored in closed containers for up to 12 month in dry, dark conditions.</a:t>
            </a:r>
          </a:p>
          <a:p>
            <a:endParaRPr lang="en-US" sz="1050" dirty="0"/>
          </a:p>
          <a:p>
            <a:r>
              <a:rPr lang="en-US" sz="1050" dirty="0"/>
              <a:t>● </a:t>
            </a:r>
            <a:r>
              <a:rPr lang="en-US" sz="1050" b="1" dirty="0"/>
              <a:t>Clean-up</a:t>
            </a:r>
            <a:r>
              <a:rPr lang="en-US" sz="1050" dirty="0"/>
              <a:t>: Materials can be cleaned up using alcohols and ketones, preferably isopropanol.</a:t>
            </a:r>
          </a:p>
          <a:p>
            <a:endParaRPr lang="en-US" sz="1050" dirty="0"/>
          </a:p>
          <a:p>
            <a:r>
              <a:rPr lang="en-US" sz="1050" dirty="0"/>
              <a:t>● </a:t>
            </a:r>
            <a:r>
              <a:rPr lang="en-US" sz="1050" b="1" dirty="0"/>
              <a:t>Pre-treatment</a:t>
            </a:r>
            <a:r>
              <a:rPr lang="en-US" sz="1050" dirty="0"/>
              <a:t>: In some cases, to ensure better wettability and/or adhesion, the substrate material must be pre-treated prior to ink application. </a:t>
            </a:r>
          </a:p>
          <a:p>
            <a:endParaRPr lang="en-US" sz="1050" dirty="0"/>
          </a:p>
          <a:p>
            <a:r>
              <a:rPr lang="en-US" sz="1050" dirty="0"/>
              <a:t>● </a:t>
            </a:r>
            <a:r>
              <a:rPr lang="en-US" sz="1050" b="1" dirty="0"/>
              <a:t>Handling</a:t>
            </a:r>
            <a:r>
              <a:rPr lang="en-US" sz="1050" dirty="0"/>
              <a:t>: Please note that the </a:t>
            </a:r>
            <a:r>
              <a:rPr lang="en-US" sz="1050" b="1" dirty="0">
                <a:solidFill>
                  <a:srgbClr val="FF0000"/>
                </a:solidFill>
              </a:rPr>
              <a:t>ink is acidic</a:t>
            </a:r>
            <a:r>
              <a:rPr lang="en-US" sz="1050" dirty="0"/>
              <a:t> (</a:t>
            </a:r>
            <a:r>
              <a:rPr lang="en-US" sz="1050" b="1" dirty="0">
                <a:solidFill>
                  <a:srgbClr val="FF0000"/>
                </a:solidFill>
              </a:rPr>
              <a:t>pH &gt; 2</a:t>
            </a:r>
            <a:r>
              <a:rPr lang="en-US" sz="1050" dirty="0"/>
              <a:t>). Use gloves and protective goggles, avoid direct skin contact. In some cases (fabric substrates) there is a need to rinse the substrate after the metallization process.</a:t>
            </a:r>
          </a:p>
        </p:txBody>
      </p:sp>
      <p:sp>
        <p:nvSpPr>
          <p:cNvPr id="13" name="TextBox 12"/>
          <p:cNvSpPr txBox="1"/>
          <p:nvPr/>
        </p:nvSpPr>
        <p:spPr>
          <a:xfrm>
            <a:off x="138341" y="9179555"/>
            <a:ext cx="6479895" cy="430887"/>
          </a:xfrm>
          <a:prstGeom prst="rect">
            <a:avLst/>
          </a:prstGeom>
          <a:noFill/>
        </p:spPr>
        <p:txBody>
          <a:bodyPr wrap="square" rtlCol="0">
            <a:spAutoFit/>
          </a:bodyPr>
          <a:lstStyle/>
          <a:p>
            <a:r>
              <a:rPr lang="en-US" sz="1100" b="1" dirty="0">
                <a:solidFill>
                  <a:schemeClr val="tx2"/>
                </a:solidFill>
              </a:rPr>
              <a:t>Downloaded from oreltech.com</a:t>
            </a:r>
          </a:p>
          <a:p>
            <a:r>
              <a:rPr lang="en-US" sz="1100" b="1" dirty="0">
                <a:solidFill>
                  <a:schemeClr val="tx2"/>
                </a:solidFill>
              </a:rPr>
              <a:t>For additional questions please contact konstantin@oreltech.com</a:t>
            </a:r>
          </a:p>
        </p:txBody>
      </p:sp>
      <p:sp>
        <p:nvSpPr>
          <p:cNvPr id="16" name="TextBox 15"/>
          <p:cNvSpPr txBox="1"/>
          <p:nvPr/>
        </p:nvSpPr>
        <p:spPr>
          <a:xfrm>
            <a:off x="4158089" y="8884256"/>
            <a:ext cx="2460147" cy="230832"/>
          </a:xfrm>
          <a:prstGeom prst="rect">
            <a:avLst/>
          </a:prstGeom>
          <a:noFill/>
        </p:spPr>
        <p:txBody>
          <a:bodyPr wrap="square" rtlCol="0">
            <a:spAutoFit/>
          </a:bodyPr>
          <a:lstStyle/>
          <a:p>
            <a:r>
              <a:rPr lang="en-US" sz="900" b="1" dirty="0" err="1">
                <a:solidFill>
                  <a:schemeClr val="tx2"/>
                </a:solidFill>
              </a:rPr>
              <a:t>OTech</a:t>
            </a:r>
            <a:r>
              <a:rPr lang="en-US" sz="900" b="1" dirty="0">
                <a:solidFill>
                  <a:schemeClr val="tx2"/>
                </a:solidFill>
              </a:rPr>
              <a:t> Aurum gold electrode on fabric</a:t>
            </a:r>
          </a:p>
        </p:txBody>
      </p:sp>
      <p:pic>
        <p:nvPicPr>
          <p:cNvPr id="14" name="Picture 13"/>
          <p:cNvPicPr>
            <a:picLocks noChangeAspect="1" noChangeArrowheads="1"/>
          </p:cNvPicPr>
          <p:nvPr/>
        </p:nvPicPr>
        <p:blipFill rotWithShape="1">
          <a:blip r:embed="rId3">
            <a:extLst>
              <a:ext uri="{28A0092B-C50C-407E-A947-70E740481C1C}">
                <a14:useLocalDpi xmlns:a14="http://schemas.microsoft.com/office/drawing/2010/main" val="0"/>
              </a:ext>
            </a:extLst>
          </a:blip>
          <a:srcRect r="5073"/>
          <a:stretch/>
        </p:blipFill>
        <p:spPr bwMode="auto">
          <a:xfrm>
            <a:off x="3821008" y="0"/>
            <a:ext cx="3005893" cy="73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754578" y="8901621"/>
            <a:ext cx="3066430" cy="230832"/>
          </a:xfrm>
          <a:prstGeom prst="rect">
            <a:avLst/>
          </a:prstGeom>
          <a:noFill/>
        </p:spPr>
        <p:txBody>
          <a:bodyPr wrap="square" rtlCol="0">
            <a:spAutoFit/>
          </a:bodyPr>
          <a:lstStyle/>
          <a:p>
            <a:r>
              <a:rPr lang="en-US" sz="900" b="1" dirty="0" err="1">
                <a:solidFill>
                  <a:schemeClr val="tx2"/>
                </a:solidFill>
              </a:rPr>
              <a:t>OTech</a:t>
            </a:r>
            <a:r>
              <a:rPr lang="en-US" sz="900" b="1" dirty="0">
                <a:solidFill>
                  <a:schemeClr val="tx2"/>
                </a:solidFill>
              </a:rPr>
              <a:t> Aurum gold electrode printed on rough PEI</a:t>
            </a:r>
          </a:p>
        </p:txBody>
      </p:sp>
      <p:pic>
        <p:nvPicPr>
          <p:cNvPr id="3" name="Picture 2" descr="Close-up of a chip&#10;&#10;Description automatically generated">
            <a:extLst>
              <a:ext uri="{FF2B5EF4-FFF2-40B4-BE49-F238E27FC236}">
                <a16:creationId xmlns:a16="http://schemas.microsoft.com/office/drawing/2014/main" id="{94C0CCD8-2F05-EF78-ADEA-5FD8C257EBFD}"/>
              </a:ext>
            </a:extLst>
          </p:cNvPr>
          <p:cNvPicPr>
            <a:picLocks noChangeAspect="1"/>
          </p:cNvPicPr>
          <p:nvPr/>
        </p:nvPicPr>
        <p:blipFill>
          <a:blip r:embed="rId4"/>
          <a:stretch>
            <a:fillRect/>
          </a:stretch>
        </p:blipFill>
        <p:spPr>
          <a:xfrm>
            <a:off x="294268" y="7170085"/>
            <a:ext cx="2299467" cy="1669662"/>
          </a:xfrm>
          <a:prstGeom prst="rect">
            <a:avLst/>
          </a:prstGeom>
          <a:ln>
            <a:solidFill>
              <a:srgbClr val="53737B"/>
            </a:solidFill>
          </a:ln>
        </p:spPr>
      </p:pic>
      <p:pic>
        <p:nvPicPr>
          <p:cNvPr id="19" name="Picture 18" descr="A screenshot of a computer&#10;&#10;Description automatically generated">
            <a:extLst>
              <a:ext uri="{FF2B5EF4-FFF2-40B4-BE49-F238E27FC236}">
                <a16:creationId xmlns:a16="http://schemas.microsoft.com/office/drawing/2014/main" id="{1C7518DB-A37C-657F-5A2B-5FF6CC371194}"/>
              </a:ext>
            </a:extLst>
          </p:cNvPr>
          <p:cNvPicPr>
            <a:picLocks noChangeAspect="1"/>
          </p:cNvPicPr>
          <p:nvPr/>
        </p:nvPicPr>
        <p:blipFill rotWithShape="1">
          <a:blip r:embed="rId5"/>
          <a:srcRect l="3045" t="19447" r="61510" b="9564"/>
          <a:stretch/>
        </p:blipFill>
        <p:spPr>
          <a:xfrm>
            <a:off x="2682040" y="7170085"/>
            <a:ext cx="1334966" cy="1669662"/>
          </a:xfrm>
          <a:prstGeom prst="rect">
            <a:avLst/>
          </a:prstGeom>
          <a:ln>
            <a:solidFill>
              <a:srgbClr val="53737B"/>
            </a:solidFill>
          </a:ln>
        </p:spPr>
      </p:pic>
    </p:spTree>
    <p:extLst>
      <p:ext uri="{BB962C8B-B14F-4D97-AF65-F5344CB8AC3E}">
        <p14:creationId xmlns:p14="http://schemas.microsoft.com/office/powerpoint/2010/main" val="3467251790"/>
      </p:ext>
    </p:extLst>
  </p:cSld>
  <p:clrMapOvr>
    <a:masterClrMapping/>
  </p:clrMapOvr>
</p:sld>
</file>

<file path=ppt/theme/theme1.xml><?xml version="1.0" encoding="utf-8"?>
<a:theme xmlns:a="http://schemas.openxmlformats.org/drawingml/2006/main" name="Template 2">
  <a:themeElements>
    <a:clrScheme name="Custom Theme">
      <a:dk1>
        <a:srgbClr val="57565A"/>
      </a:dk1>
      <a:lt1>
        <a:sysClr val="window" lastClr="FFFFFF"/>
      </a:lt1>
      <a:dk2>
        <a:srgbClr val="193441"/>
      </a:dk2>
      <a:lt2>
        <a:srgbClr val="2C4A58"/>
      </a:lt2>
      <a:accent1>
        <a:srgbClr val="97AEA0"/>
      </a:accent1>
      <a:accent2>
        <a:srgbClr val="7D9892"/>
      </a:accent2>
      <a:accent3>
        <a:srgbClr val="688687"/>
      </a:accent3>
      <a:accent4>
        <a:srgbClr val="53737B"/>
      </a:accent4>
      <a:accent5>
        <a:srgbClr val="496A75"/>
      </a:accent5>
      <a:accent6>
        <a:srgbClr val="3E606F"/>
      </a:accent6>
      <a:hlink>
        <a:srgbClr val="2F8299"/>
      </a:hlink>
      <a:folHlink>
        <a:srgbClr val="8C8C8C"/>
      </a:folHlink>
    </a:clrScheme>
    <a:fontScheme name="Custom">
      <a:majorFont>
        <a:latin typeface="Raleway ExtraBold"/>
        <a:ea typeface=""/>
        <a:cs typeface=""/>
      </a:majorFont>
      <a:minorFont>
        <a:latin typeface="Ralewa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6602</TotalTime>
  <Words>473</Words>
  <Application>Microsoft Office PowerPoint</Application>
  <PresentationFormat>A4 Paper (210x297 mm)</PresentationFormat>
  <Paragraphs>69</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Raleway</vt:lpstr>
      <vt:lpstr>Raleway ExtraBold</vt:lpstr>
      <vt:lpstr>Wingdings</vt:lpstr>
      <vt:lpstr>Template 2</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Bogdan Georgescu</dc:creator>
  <cp:lastModifiedBy>Nat Zam</cp:lastModifiedBy>
  <cp:revision>402</cp:revision>
  <cp:lastPrinted>2017-08-07T03:55:11Z</cp:lastPrinted>
  <dcterms:created xsi:type="dcterms:W3CDTF">2016-05-19T00:41:46Z</dcterms:created>
  <dcterms:modified xsi:type="dcterms:W3CDTF">2023-10-12T10:12:35Z</dcterms:modified>
</cp:coreProperties>
</file>